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71" r:id="rId4"/>
    <p:sldId id="258" r:id="rId5"/>
    <p:sldId id="259" r:id="rId6"/>
    <p:sldId id="260" r:id="rId7"/>
    <p:sldId id="261" r:id="rId8"/>
    <p:sldId id="263" r:id="rId9"/>
    <p:sldId id="264" r:id="rId10"/>
    <p:sldId id="262" r:id="rId11"/>
    <p:sldId id="265" r:id="rId12"/>
    <p:sldId id="266" r:id="rId13"/>
    <p:sldId id="272" r:id="rId14"/>
    <p:sldId id="273" r:id="rId15"/>
    <p:sldId id="268" r:id="rId16"/>
    <p:sldId id="269" r:id="rId17"/>
    <p:sldId id="274" r:id="rId18"/>
    <p:sldId id="270" r:id="rId19"/>
    <p:sldId id="275" r:id="rId20"/>
    <p:sldId id="276" r:id="rId21"/>
    <p:sldId id="277" r:id="rId22"/>
    <p:sldId id="278" r:id="rId23"/>
    <p:sldId id="279" r:id="rId24"/>
    <p:sldId id="280" r:id="rId25"/>
    <p:sldId id="283"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7" r:id="rId42"/>
    <p:sldId id="29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4469F-1DE0-41F6-A126-645FB062E94E}" v="451" dt="2024-11-20T20:11:27.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25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é Leliard" userId="1cece77c3d0ce23f" providerId="LiveId" clId="{5984469F-1DE0-41F6-A126-645FB062E94E}"/>
    <pc:docChg chg="undo custSel addSld delSld modSld sldOrd">
      <pc:chgData name="René Leliard" userId="1cece77c3d0ce23f" providerId="LiveId" clId="{5984469F-1DE0-41F6-A126-645FB062E94E}" dt="2024-11-20T20:11:27.072" v="3206"/>
      <pc:docMkLst>
        <pc:docMk/>
      </pc:docMkLst>
      <pc:sldChg chg="add del modNotesTx">
        <pc:chgData name="René Leliard" userId="1cece77c3d0ce23f" providerId="LiveId" clId="{5984469F-1DE0-41F6-A126-645FB062E94E}" dt="2024-11-20T20:11:25.915" v="3205" actId="47"/>
        <pc:sldMkLst>
          <pc:docMk/>
          <pc:sldMk cId="0" sldId="256"/>
        </pc:sldMkLst>
      </pc:sldChg>
      <pc:sldChg chg="modNotesTx">
        <pc:chgData name="René Leliard" userId="1cece77c3d0ce23f" providerId="LiveId" clId="{5984469F-1DE0-41F6-A126-645FB062E94E}" dt="2024-11-20T17:55:34.985" v="3148"/>
        <pc:sldMkLst>
          <pc:docMk/>
          <pc:sldMk cId="0" sldId="257"/>
        </pc:sldMkLst>
      </pc:sldChg>
      <pc:sldChg chg="modNotesTx">
        <pc:chgData name="René Leliard" userId="1cece77c3d0ce23f" providerId="LiveId" clId="{5984469F-1DE0-41F6-A126-645FB062E94E}" dt="2024-11-20T17:56:30.056" v="3151"/>
        <pc:sldMkLst>
          <pc:docMk/>
          <pc:sldMk cId="0" sldId="258"/>
        </pc:sldMkLst>
      </pc:sldChg>
      <pc:sldChg chg="modNotesTx">
        <pc:chgData name="René Leliard" userId="1cece77c3d0ce23f" providerId="LiveId" clId="{5984469F-1DE0-41F6-A126-645FB062E94E}" dt="2024-11-20T17:56:59.977" v="3152"/>
        <pc:sldMkLst>
          <pc:docMk/>
          <pc:sldMk cId="0" sldId="259"/>
        </pc:sldMkLst>
      </pc:sldChg>
      <pc:sldChg chg="modNotesTx">
        <pc:chgData name="René Leliard" userId="1cece77c3d0ce23f" providerId="LiveId" clId="{5984469F-1DE0-41F6-A126-645FB062E94E}" dt="2024-11-20T17:57:15.457" v="3153"/>
        <pc:sldMkLst>
          <pc:docMk/>
          <pc:sldMk cId="0" sldId="260"/>
        </pc:sldMkLst>
      </pc:sldChg>
      <pc:sldChg chg="modNotesTx">
        <pc:chgData name="René Leliard" userId="1cece77c3d0ce23f" providerId="LiveId" clId="{5984469F-1DE0-41F6-A126-645FB062E94E}" dt="2024-11-20T17:57:27.216" v="3154"/>
        <pc:sldMkLst>
          <pc:docMk/>
          <pc:sldMk cId="0" sldId="261"/>
        </pc:sldMkLst>
      </pc:sldChg>
      <pc:sldChg chg="modSp mod ord">
        <pc:chgData name="René Leliard" userId="1cece77c3d0ce23f" providerId="LiveId" clId="{5984469F-1DE0-41F6-A126-645FB062E94E}" dt="2024-11-17T10:21:25.719" v="215" actId="20577"/>
        <pc:sldMkLst>
          <pc:docMk/>
          <pc:sldMk cId="0" sldId="262"/>
        </pc:sldMkLst>
        <pc:spChg chg="mod">
          <ac:chgData name="René Leliard" userId="1cece77c3d0ce23f" providerId="LiveId" clId="{5984469F-1DE0-41F6-A126-645FB062E94E}" dt="2024-11-17T10:21:25.719" v="215" actId="20577"/>
          <ac:spMkLst>
            <pc:docMk/>
            <pc:sldMk cId="0" sldId="262"/>
            <ac:spMk id="2" creationId="{00000000-0000-0000-0000-000000000000}"/>
          </ac:spMkLst>
        </pc:spChg>
      </pc:sldChg>
      <pc:sldChg chg="addSp delSp modSp mod delAnim modNotesTx">
        <pc:chgData name="René Leliard" userId="1cece77c3d0ce23f" providerId="LiveId" clId="{5984469F-1DE0-41F6-A126-645FB062E94E}" dt="2024-11-20T17:53:30.174" v="3146"/>
        <pc:sldMkLst>
          <pc:docMk/>
          <pc:sldMk cId="0" sldId="263"/>
        </pc:sldMkLst>
        <pc:spChg chg="mod">
          <ac:chgData name="René Leliard" userId="1cece77c3d0ce23f" providerId="LiveId" clId="{5984469F-1DE0-41F6-A126-645FB062E94E}" dt="2024-11-19T15:26:18.829" v="1443" actId="1076"/>
          <ac:spMkLst>
            <pc:docMk/>
            <pc:sldMk cId="0" sldId="263"/>
            <ac:spMk id="2" creationId="{00000000-0000-0000-0000-000000000000}"/>
          </ac:spMkLst>
        </pc:spChg>
        <pc:picChg chg="mod">
          <ac:chgData name="René Leliard" userId="1cece77c3d0ce23f" providerId="LiveId" clId="{5984469F-1DE0-41F6-A126-645FB062E94E}" dt="2024-11-19T15:26:14.203" v="1442" actId="1076"/>
          <ac:picMkLst>
            <pc:docMk/>
            <pc:sldMk cId="0" sldId="263"/>
            <ac:picMk id="4" creationId="{00000000-0000-0000-0000-000000000000}"/>
          </ac:picMkLst>
        </pc:picChg>
        <pc:picChg chg="add mod">
          <ac:chgData name="René Leliard" userId="1cece77c3d0ce23f" providerId="LiveId" clId="{5984469F-1DE0-41F6-A126-645FB062E94E}" dt="2024-11-19T15:27:56.463" v="1451" actId="1076"/>
          <ac:picMkLst>
            <pc:docMk/>
            <pc:sldMk cId="0" sldId="263"/>
            <ac:picMk id="5" creationId="{2BBFECEC-FDEF-C634-493D-7A347E15927E}"/>
          </ac:picMkLst>
        </pc:picChg>
        <pc:picChg chg="del mod">
          <ac:chgData name="René Leliard" userId="1cece77c3d0ce23f" providerId="LiveId" clId="{5984469F-1DE0-41F6-A126-645FB062E94E}" dt="2024-11-19T15:26:26.425" v="1445" actId="478"/>
          <ac:picMkLst>
            <pc:docMk/>
            <pc:sldMk cId="0" sldId="263"/>
            <ac:picMk id="16" creationId="{F929132B-83BE-06CD-F232-882767C5E3D4}"/>
          </ac:picMkLst>
        </pc:picChg>
      </pc:sldChg>
      <pc:sldChg chg="addSp delSp modSp mod setBg modAnim modNotesTx">
        <pc:chgData name="René Leliard" userId="1cece77c3d0ce23f" providerId="LiveId" clId="{5984469F-1DE0-41F6-A126-645FB062E94E}" dt="2024-11-20T17:53:17.160" v="3145"/>
        <pc:sldMkLst>
          <pc:docMk/>
          <pc:sldMk cId="0" sldId="264"/>
        </pc:sldMkLst>
        <pc:spChg chg="mod ord">
          <ac:chgData name="René Leliard" userId="1cece77c3d0ce23f" providerId="LiveId" clId="{5984469F-1DE0-41F6-A126-645FB062E94E}" dt="2024-11-17T10:17:43.819" v="192" actId="1076"/>
          <ac:spMkLst>
            <pc:docMk/>
            <pc:sldMk cId="0" sldId="264"/>
            <ac:spMk id="2" creationId="{00000000-0000-0000-0000-000000000000}"/>
          </ac:spMkLst>
        </pc:spChg>
        <pc:spChg chg="mod ord">
          <ac:chgData name="René Leliard" userId="1cece77c3d0ce23f" providerId="LiveId" clId="{5984469F-1DE0-41F6-A126-645FB062E94E}" dt="2024-11-17T10:17:49.131" v="193" actId="1076"/>
          <ac:spMkLst>
            <pc:docMk/>
            <pc:sldMk cId="0" sldId="264"/>
            <ac:spMk id="3" creationId="{00000000-0000-0000-0000-000000000000}"/>
          </ac:spMkLst>
        </pc:spChg>
        <pc:spChg chg="add del">
          <ac:chgData name="René Leliard" userId="1cece77c3d0ce23f" providerId="LiveId" clId="{5984469F-1DE0-41F6-A126-645FB062E94E}" dt="2024-11-17T10:17:07.111" v="185" actId="26606"/>
          <ac:spMkLst>
            <pc:docMk/>
            <pc:sldMk cId="0" sldId="264"/>
            <ac:spMk id="11" creationId="{E8A8EAB8-D2FF-444D-B34B-7D32F106AD0E}"/>
          </ac:spMkLst>
        </pc:spChg>
        <pc:spChg chg="add del">
          <ac:chgData name="René Leliard" userId="1cece77c3d0ce23f" providerId="LiveId" clId="{5984469F-1DE0-41F6-A126-645FB062E94E}" dt="2024-11-17T10:17:23.398" v="190" actId="26606"/>
          <ac:spMkLst>
            <pc:docMk/>
            <pc:sldMk cId="0" sldId="264"/>
            <ac:spMk id="19" creationId="{A7AE9375-4664-4DB2-922D-2782A6E439AC}"/>
          </ac:spMkLst>
        </pc:spChg>
        <pc:spChg chg="add del">
          <ac:chgData name="René Leliard" userId="1cece77c3d0ce23f" providerId="LiveId" clId="{5984469F-1DE0-41F6-A126-645FB062E94E}" dt="2024-11-17T10:17:23.398" v="190" actId="26606"/>
          <ac:spMkLst>
            <pc:docMk/>
            <pc:sldMk cId="0" sldId="264"/>
            <ac:spMk id="21" creationId="{C87417AF-190E-4D6E-AFA6-7D3E84B0B430}"/>
          </ac:spMkLst>
        </pc:spChg>
        <pc:spChg chg="add del">
          <ac:chgData name="René Leliard" userId="1cece77c3d0ce23f" providerId="LiveId" clId="{5984469F-1DE0-41F6-A126-645FB062E94E}" dt="2024-11-17T10:17:23.398" v="190" actId="26606"/>
          <ac:spMkLst>
            <pc:docMk/>
            <pc:sldMk cId="0" sldId="264"/>
            <ac:spMk id="22" creationId="{80B30ED8-273E-4C07-8568-2FE5CC5C483D}"/>
          </ac:spMkLst>
        </pc:spChg>
        <pc:spChg chg="add">
          <ac:chgData name="René Leliard" userId="1cece77c3d0ce23f" providerId="LiveId" clId="{5984469F-1DE0-41F6-A126-645FB062E94E}" dt="2024-11-17T10:17:23.398" v="190" actId="26606"/>
          <ac:spMkLst>
            <pc:docMk/>
            <pc:sldMk cId="0" sldId="264"/>
            <ac:spMk id="27" creationId="{35C956CA-A8FB-4F91-A258-FBE459CD99FC}"/>
          </ac:spMkLst>
        </pc:spChg>
        <pc:spChg chg="add">
          <ac:chgData name="René Leliard" userId="1cece77c3d0ce23f" providerId="LiveId" clId="{5984469F-1DE0-41F6-A126-645FB062E94E}" dt="2024-11-17T10:17:23.398" v="190" actId="26606"/>
          <ac:spMkLst>
            <pc:docMk/>
            <pc:sldMk cId="0" sldId="264"/>
            <ac:spMk id="29" creationId="{70A48D59-8581-41F7-B529-F4617FE07A9A}"/>
          </ac:spMkLst>
        </pc:spChg>
        <pc:picChg chg="mod ord">
          <ac:chgData name="René Leliard" userId="1cece77c3d0ce23f" providerId="LiveId" clId="{5984469F-1DE0-41F6-A126-645FB062E94E}" dt="2024-11-17T10:17:23.398" v="190" actId="26606"/>
          <ac:picMkLst>
            <pc:docMk/>
            <pc:sldMk cId="0" sldId="264"/>
            <ac:picMk id="4" creationId="{00000000-0000-0000-0000-000000000000}"/>
          </ac:picMkLst>
        </pc:picChg>
        <pc:picChg chg="add del mod">
          <ac:chgData name="René Leliard" userId="1cece77c3d0ce23f" providerId="LiveId" clId="{5984469F-1DE0-41F6-A126-645FB062E94E}" dt="2024-11-17T10:17:55.789" v="194" actId="478"/>
          <ac:picMkLst>
            <pc:docMk/>
            <pc:sldMk cId="0" sldId="264"/>
            <ac:picMk id="6" creationId="{B6EFF027-1567-1ABD-E305-37ABA584384D}"/>
          </ac:picMkLst>
        </pc:picChg>
        <pc:picChg chg="add mod">
          <ac:chgData name="René Leliard" userId="1cece77c3d0ce23f" providerId="LiveId" clId="{5984469F-1DE0-41F6-A126-645FB062E94E}" dt="2024-11-17T10:18:07.826" v="198" actId="1076"/>
          <ac:picMkLst>
            <pc:docMk/>
            <pc:sldMk cId="0" sldId="264"/>
            <ac:picMk id="8" creationId="{73E272CE-868D-81FC-8823-71FFEBEFE1D7}"/>
          </ac:picMkLst>
        </pc:picChg>
        <pc:cxnChg chg="add del">
          <ac:chgData name="René Leliard" userId="1cece77c3d0ce23f" providerId="LiveId" clId="{5984469F-1DE0-41F6-A126-645FB062E94E}" dt="2024-11-17T10:17:07.111" v="185" actId="26606"/>
          <ac:cxnSpMkLst>
            <pc:docMk/>
            <pc:sldMk cId="0" sldId="264"/>
            <ac:cxnSpMk id="13" creationId="{EEA38897-7BA3-4408-8083-3235339C4A60}"/>
          </ac:cxnSpMkLst>
        </pc:cxnChg>
        <pc:cxnChg chg="add del">
          <ac:chgData name="René Leliard" userId="1cece77c3d0ce23f" providerId="LiveId" clId="{5984469F-1DE0-41F6-A126-645FB062E94E}" dt="2024-11-17T10:17:07.111" v="185" actId="26606"/>
          <ac:cxnSpMkLst>
            <pc:docMk/>
            <pc:sldMk cId="0" sldId="264"/>
            <ac:cxnSpMk id="15" creationId="{CA240C79-242E-4918-9F28-B101847D1CC6}"/>
          </ac:cxnSpMkLst>
        </pc:cxnChg>
        <pc:cxnChg chg="add del">
          <ac:chgData name="René Leliard" userId="1cece77c3d0ce23f" providerId="LiveId" clId="{5984469F-1DE0-41F6-A126-645FB062E94E}" dt="2024-11-17T10:17:07.111" v="185" actId="26606"/>
          <ac:cxnSpMkLst>
            <pc:docMk/>
            <pc:sldMk cId="0" sldId="264"/>
            <ac:cxnSpMk id="17" creationId="{F11AD06B-AB20-4097-8606-5DA00DBACE88}"/>
          </ac:cxnSpMkLst>
        </pc:cxnChg>
        <pc:cxnChg chg="add del">
          <ac:chgData name="René Leliard" userId="1cece77c3d0ce23f" providerId="LiveId" clId="{5984469F-1DE0-41F6-A126-645FB062E94E}" dt="2024-11-17T10:17:23.398" v="190" actId="26606"/>
          <ac:cxnSpMkLst>
            <pc:docMk/>
            <pc:sldMk cId="0" sldId="264"/>
            <ac:cxnSpMk id="20" creationId="{EE504C98-6397-41C1-A8D8-2D9C4ED307E0}"/>
          </ac:cxnSpMkLst>
        </pc:cxnChg>
        <pc:cxnChg chg="add">
          <ac:chgData name="René Leliard" userId="1cece77c3d0ce23f" providerId="LiveId" clId="{5984469F-1DE0-41F6-A126-645FB062E94E}" dt="2024-11-17T10:17:23.398" v="190" actId="26606"/>
          <ac:cxnSpMkLst>
            <pc:docMk/>
            <pc:sldMk cId="0" sldId="264"/>
            <ac:cxnSpMk id="31" creationId="{967F2066-0253-4771-A5F6-68111E1FE832}"/>
          </ac:cxnSpMkLst>
        </pc:cxnChg>
      </pc:sldChg>
      <pc:sldChg chg="addSp delSp modSp mod setBg addAnim delAnim setClrOvrMap modNotesTx">
        <pc:chgData name="René Leliard" userId="1cece77c3d0ce23f" providerId="LiveId" clId="{5984469F-1DE0-41F6-A126-645FB062E94E}" dt="2024-11-20T17:58:34.500" v="3155"/>
        <pc:sldMkLst>
          <pc:docMk/>
          <pc:sldMk cId="0" sldId="265"/>
        </pc:sldMkLst>
        <pc:spChg chg="mod ord">
          <ac:chgData name="René Leliard" userId="1cece77c3d0ce23f" providerId="LiveId" clId="{5984469F-1DE0-41F6-A126-645FB062E94E}" dt="2024-11-17T10:28:05.499" v="261" actId="26606"/>
          <ac:spMkLst>
            <pc:docMk/>
            <pc:sldMk cId="0" sldId="265"/>
            <ac:spMk id="2" creationId="{00000000-0000-0000-0000-000000000000}"/>
          </ac:spMkLst>
        </pc:spChg>
        <pc:spChg chg="del mod">
          <ac:chgData name="René Leliard" userId="1cece77c3d0ce23f" providerId="LiveId" clId="{5984469F-1DE0-41F6-A126-645FB062E94E}" dt="2024-11-17T10:26:36.040" v="235" actId="478"/>
          <ac:spMkLst>
            <pc:docMk/>
            <pc:sldMk cId="0" sldId="265"/>
            <ac:spMk id="3" creationId="{00000000-0000-0000-0000-000000000000}"/>
          </ac:spMkLst>
        </pc:spChg>
        <pc:spChg chg="add del">
          <ac:chgData name="René Leliard" userId="1cece77c3d0ce23f" providerId="LiveId" clId="{5984469F-1DE0-41F6-A126-645FB062E94E}" dt="2024-11-17T10:27:27.315" v="243" actId="26606"/>
          <ac:spMkLst>
            <pc:docMk/>
            <pc:sldMk cId="0" sldId="265"/>
            <ac:spMk id="11" creationId="{A4AC5506-6312-4701-8D3C-40187889A947}"/>
          </ac:spMkLst>
        </pc:spChg>
        <pc:spChg chg="add del">
          <ac:chgData name="René Leliard" userId="1cece77c3d0ce23f" providerId="LiveId" clId="{5984469F-1DE0-41F6-A126-645FB062E94E}" dt="2024-11-17T10:27:29.371" v="245" actId="26606"/>
          <ac:spMkLst>
            <pc:docMk/>
            <pc:sldMk cId="0" sldId="265"/>
            <ac:spMk id="13" creationId="{D4771268-CB57-404A-9271-370EB28F6090}"/>
          </ac:spMkLst>
        </pc:spChg>
        <pc:spChg chg="add del">
          <ac:chgData name="René Leliard" userId="1cece77c3d0ce23f" providerId="LiveId" clId="{5984469F-1DE0-41F6-A126-645FB062E94E}" dt="2024-11-17T10:27:40.613" v="247" actId="26606"/>
          <ac:spMkLst>
            <pc:docMk/>
            <pc:sldMk cId="0" sldId="265"/>
            <ac:spMk id="15" creationId="{A4AC5506-6312-4701-8D3C-40187889A947}"/>
          </ac:spMkLst>
        </pc:spChg>
        <pc:spChg chg="add del">
          <ac:chgData name="René Leliard" userId="1cece77c3d0ce23f" providerId="LiveId" clId="{5984469F-1DE0-41F6-A126-645FB062E94E}" dt="2024-11-17T10:27:44.492" v="249" actId="26606"/>
          <ac:spMkLst>
            <pc:docMk/>
            <pc:sldMk cId="0" sldId="265"/>
            <ac:spMk id="17" creationId="{08C9B587-E65E-4B52-B37C-ABEBB6E87928}"/>
          </ac:spMkLst>
        </pc:spChg>
        <pc:spChg chg="add del">
          <ac:chgData name="René Leliard" userId="1cece77c3d0ce23f" providerId="LiveId" clId="{5984469F-1DE0-41F6-A126-645FB062E94E}" dt="2024-11-17T10:27:44.492" v="249" actId="26606"/>
          <ac:spMkLst>
            <pc:docMk/>
            <pc:sldMk cId="0" sldId="265"/>
            <ac:spMk id="18" creationId="{0671A8AE-40A1-4631-A6B8-581AFF065482}"/>
          </ac:spMkLst>
        </pc:spChg>
        <pc:spChg chg="add del">
          <ac:chgData name="René Leliard" userId="1cece77c3d0ce23f" providerId="LiveId" clId="{5984469F-1DE0-41F6-A126-645FB062E94E}" dt="2024-11-17T10:27:44.492" v="249" actId="26606"/>
          <ac:spMkLst>
            <pc:docMk/>
            <pc:sldMk cId="0" sldId="265"/>
            <ac:spMk id="19" creationId="{AB58EF07-17C2-48CF-ABB0-EEF1F17CB8F0}"/>
          </ac:spMkLst>
        </pc:spChg>
        <pc:spChg chg="add del">
          <ac:chgData name="René Leliard" userId="1cece77c3d0ce23f" providerId="LiveId" clId="{5984469F-1DE0-41F6-A126-645FB062E94E}" dt="2024-11-17T10:27:44.492" v="249" actId="26606"/>
          <ac:spMkLst>
            <pc:docMk/>
            <pc:sldMk cId="0" sldId="265"/>
            <ac:spMk id="20" creationId="{AF2F604E-43BE-4DC3-B983-E071523364F8}"/>
          </ac:spMkLst>
        </pc:spChg>
        <pc:spChg chg="add del">
          <ac:chgData name="René Leliard" userId="1cece77c3d0ce23f" providerId="LiveId" clId="{5984469F-1DE0-41F6-A126-645FB062E94E}" dt="2024-11-17T10:27:45.803" v="251" actId="26606"/>
          <ac:spMkLst>
            <pc:docMk/>
            <pc:sldMk cId="0" sldId="265"/>
            <ac:spMk id="22" creationId="{D4771268-CB57-404A-9271-370EB28F6090}"/>
          </ac:spMkLst>
        </pc:spChg>
        <pc:spChg chg="add del">
          <ac:chgData name="René Leliard" userId="1cece77c3d0ce23f" providerId="LiveId" clId="{5984469F-1DE0-41F6-A126-645FB062E94E}" dt="2024-11-17T10:27:54.516" v="253" actId="26606"/>
          <ac:spMkLst>
            <pc:docMk/>
            <pc:sldMk cId="0" sldId="265"/>
            <ac:spMk id="24" creationId="{A4AC5506-6312-4701-8D3C-40187889A947}"/>
          </ac:spMkLst>
        </pc:spChg>
        <pc:spChg chg="add del">
          <ac:chgData name="René Leliard" userId="1cece77c3d0ce23f" providerId="LiveId" clId="{5984469F-1DE0-41F6-A126-645FB062E94E}" dt="2024-11-17T10:27:58.996" v="256" actId="26606"/>
          <ac:spMkLst>
            <pc:docMk/>
            <pc:sldMk cId="0" sldId="265"/>
            <ac:spMk id="26" creationId="{71B2258F-86CA-4D4D-8270-BC05FCDEBFB3}"/>
          </ac:spMkLst>
        </pc:spChg>
        <pc:spChg chg="add del">
          <ac:chgData name="René Leliard" userId="1cece77c3d0ce23f" providerId="LiveId" clId="{5984469F-1DE0-41F6-A126-645FB062E94E}" dt="2024-11-17T10:28:01.549" v="258" actId="26606"/>
          <ac:spMkLst>
            <pc:docMk/>
            <pc:sldMk cId="0" sldId="265"/>
            <ac:spMk id="28" creationId="{FB5B0058-AF13-4859-B429-4EDDE2A26F7F}"/>
          </ac:spMkLst>
        </pc:spChg>
        <pc:spChg chg="add del">
          <ac:chgData name="René Leliard" userId="1cece77c3d0ce23f" providerId="LiveId" clId="{5984469F-1DE0-41F6-A126-645FB062E94E}" dt="2024-11-17T10:28:01.549" v="258" actId="26606"/>
          <ac:spMkLst>
            <pc:docMk/>
            <pc:sldMk cId="0" sldId="265"/>
            <ac:spMk id="29" creationId="{1A89CBBC-7743-43D9-A324-25CB472E9B2E}"/>
          </ac:spMkLst>
        </pc:spChg>
        <pc:spChg chg="add del">
          <ac:chgData name="René Leliard" userId="1cece77c3d0ce23f" providerId="LiveId" clId="{5984469F-1DE0-41F6-A126-645FB062E94E}" dt="2024-11-17T10:28:05.499" v="261" actId="26606"/>
          <ac:spMkLst>
            <pc:docMk/>
            <pc:sldMk cId="0" sldId="265"/>
            <ac:spMk id="31" creationId="{22A397E7-BF60-45B2-84C7-B074B76C37A7}"/>
          </ac:spMkLst>
        </pc:spChg>
        <pc:spChg chg="add del">
          <ac:chgData name="René Leliard" userId="1cece77c3d0ce23f" providerId="LiveId" clId="{5984469F-1DE0-41F6-A126-645FB062E94E}" dt="2024-11-17T10:28:05.499" v="261" actId="26606"/>
          <ac:spMkLst>
            <pc:docMk/>
            <pc:sldMk cId="0" sldId="265"/>
            <ac:spMk id="32" creationId="{890DEF05-784E-4B61-89E4-04C4ECF4E5A0}"/>
          </ac:spMkLst>
        </pc:spChg>
        <pc:picChg chg="add del">
          <ac:chgData name="René Leliard" userId="1cece77c3d0ce23f" providerId="LiveId" clId="{5984469F-1DE0-41F6-A126-645FB062E94E}" dt="2024-11-17T10:28:06.081" v="262" actId="478"/>
          <ac:picMkLst>
            <pc:docMk/>
            <pc:sldMk cId="0" sldId="265"/>
            <ac:picMk id="4" creationId="{00000000-0000-0000-0000-000000000000}"/>
          </ac:picMkLst>
        </pc:picChg>
        <pc:picChg chg="add mod">
          <ac:chgData name="René Leliard" userId="1cece77c3d0ce23f" providerId="LiveId" clId="{5984469F-1DE0-41F6-A126-645FB062E94E}" dt="2024-11-17T10:28:05.499" v="261" actId="26606"/>
          <ac:picMkLst>
            <pc:docMk/>
            <pc:sldMk cId="0" sldId="265"/>
            <ac:picMk id="6" creationId="{A91EFF63-4180-8B87-9F56-ED810AF39142}"/>
          </ac:picMkLst>
        </pc:picChg>
        <pc:cxnChg chg="add del">
          <ac:chgData name="René Leliard" userId="1cece77c3d0ce23f" providerId="LiveId" clId="{5984469F-1DE0-41F6-A126-645FB062E94E}" dt="2024-11-17T10:28:05.499" v="261" actId="26606"/>
          <ac:cxnSpMkLst>
            <pc:docMk/>
            <pc:sldMk cId="0" sldId="265"/>
            <ac:cxnSpMk id="33" creationId="{C41BAEC7-F7B0-4224-8B18-8F74B7D87F0B}"/>
          </ac:cxnSpMkLst>
        </pc:cxnChg>
      </pc:sldChg>
      <pc:sldChg chg="addSp delSp modSp mod setBg modNotesTx">
        <pc:chgData name="René Leliard" userId="1cece77c3d0ce23f" providerId="LiveId" clId="{5984469F-1DE0-41F6-A126-645FB062E94E}" dt="2024-11-20T17:58:46" v="3156"/>
        <pc:sldMkLst>
          <pc:docMk/>
          <pc:sldMk cId="0" sldId="266"/>
        </pc:sldMkLst>
        <pc:spChg chg="mod ord">
          <ac:chgData name="René Leliard" userId="1cece77c3d0ce23f" providerId="LiveId" clId="{5984469F-1DE0-41F6-A126-645FB062E94E}" dt="2024-11-17T12:06:20.002" v="331" actId="1076"/>
          <ac:spMkLst>
            <pc:docMk/>
            <pc:sldMk cId="0" sldId="266"/>
            <ac:spMk id="2" creationId="{00000000-0000-0000-0000-000000000000}"/>
          </ac:spMkLst>
        </pc:spChg>
        <pc:spChg chg="del mod">
          <ac:chgData name="René Leliard" userId="1cece77c3d0ce23f" providerId="LiveId" clId="{5984469F-1DE0-41F6-A126-645FB062E94E}" dt="2024-11-17T11:58:08.650" v="274" actId="478"/>
          <ac:spMkLst>
            <pc:docMk/>
            <pc:sldMk cId="0" sldId="266"/>
            <ac:spMk id="3" creationId="{00000000-0000-0000-0000-000000000000}"/>
          </ac:spMkLst>
        </pc:spChg>
        <pc:spChg chg="add del">
          <ac:chgData name="René Leliard" userId="1cece77c3d0ce23f" providerId="LiveId" clId="{5984469F-1DE0-41F6-A126-645FB062E94E}" dt="2024-11-17T12:02:14.011" v="292" actId="26606"/>
          <ac:spMkLst>
            <pc:docMk/>
            <pc:sldMk cId="0" sldId="266"/>
            <ac:spMk id="11" creationId="{C4879EFC-8E62-4E00-973C-C45EE9EC676D}"/>
          </ac:spMkLst>
        </pc:spChg>
        <pc:spChg chg="add del">
          <ac:chgData name="René Leliard" userId="1cece77c3d0ce23f" providerId="LiveId" clId="{5984469F-1DE0-41F6-A126-645FB062E94E}" dt="2024-11-17T12:02:14.011" v="292" actId="26606"/>
          <ac:spMkLst>
            <pc:docMk/>
            <pc:sldMk cId="0" sldId="266"/>
            <ac:spMk id="13" creationId="{D6A9C53F-5F90-40A5-8C85-5412D39C8C68}"/>
          </ac:spMkLst>
        </pc:spChg>
        <pc:spChg chg="add">
          <ac:chgData name="René Leliard" userId="1cece77c3d0ce23f" providerId="LiveId" clId="{5984469F-1DE0-41F6-A126-645FB062E94E}" dt="2024-11-17T12:02:14.011" v="292" actId="26606"/>
          <ac:spMkLst>
            <pc:docMk/>
            <pc:sldMk cId="0" sldId="266"/>
            <ac:spMk id="18" creationId="{99ED5833-B85B-4103-8A3B-CAB0308E6C15}"/>
          </ac:spMkLst>
        </pc:spChg>
        <pc:picChg chg="del mod ord">
          <ac:chgData name="René Leliard" userId="1cece77c3d0ce23f" providerId="LiveId" clId="{5984469F-1DE0-41F6-A126-645FB062E94E}" dt="2024-11-17T12:00:42.942" v="284" actId="478"/>
          <ac:picMkLst>
            <pc:docMk/>
            <pc:sldMk cId="0" sldId="266"/>
            <ac:picMk id="4" creationId="{00000000-0000-0000-0000-000000000000}"/>
          </ac:picMkLst>
        </pc:picChg>
        <pc:picChg chg="add mod ord">
          <ac:chgData name="René Leliard" userId="1cece77c3d0ce23f" providerId="LiveId" clId="{5984469F-1DE0-41F6-A126-645FB062E94E}" dt="2024-11-17T12:06:10.322" v="329" actId="1076"/>
          <ac:picMkLst>
            <pc:docMk/>
            <pc:sldMk cId="0" sldId="266"/>
            <ac:picMk id="6" creationId="{C590727E-84BF-F931-9F6E-F87977404398}"/>
          </ac:picMkLst>
        </pc:picChg>
        <pc:picChg chg="add mod ord">
          <ac:chgData name="René Leliard" userId="1cece77c3d0ce23f" providerId="LiveId" clId="{5984469F-1DE0-41F6-A126-645FB062E94E}" dt="2024-11-17T12:06:14.019" v="330" actId="1076"/>
          <ac:picMkLst>
            <pc:docMk/>
            <pc:sldMk cId="0" sldId="266"/>
            <ac:picMk id="8" creationId="{7B42765D-3CEA-AC09-257C-18280D3DD542}"/>
          </ac:picMkLst>
        </pc:picChg>
        <pc:picChg chg="add mod ord">
          <ac:chgData name="René Leliard" userId="1cece77c3d0ce23f" providerId="LiveId" clId="{5984469F-1DE0-41F6-A126-645FB062E94E}" dt="2024-11-17T12:06:06.570" v="328" actId="14100"/>
          <ac:picMkLst>
            <pc:docMk/>
            <pc:sldMk cId="0" sldId="266"/>
            <ac:picMk id="10" creationId="{A898B4EB-2D91-31E6-D9D8-4290ED80FA3A}"/>
          </ac:picMkLst>
        </pc:picChg>
      </pc:sldChg>
      <pc:sldChg chg="addSp delSp modSp del mod">
        <pc:chgData name="René Leliard" userId="1cece77c3d0ce23f" providerId="LiveId" clId="{5984469F-1DE0-41F6-A126-645FB062E94E}" dt="2024-11-17T13:09:45.084" v="425" actId="2696"/>
        <pc:sldMkLst>
          <pc:docMk/>
          <pc:sldMk cId="0" sldId="267"/>
        </pc:sldMkLst>
        <pc:spChg chg="mod">
          <ac:chgData name="René Leliard" userId="1cece77c3d0ce23f" providerId="LiveId" clId="{5984469F-1DE0-41F6-A126-645FB062E94E}" dt="2024-11-17T12:14:15.927" v="348" actId="20577"/>
          <ac:spMkLst>
            <pc:docMk/>
            <pc:sldMk cId="0" sldId="267"/>
            <ac:spMk id="2" creationId="{00000000-0000-0000-0000-000000000000}"/>
          </ac:spMkLst>
        </pc:spChg>
        <pc:spChg chg="del mod">
          <ac:chgData name="René Leliard" userId="1cece77c3d0ce23f" providerId="LiveId" clId="{5984469F-1DE0-41F6-A126-645FB062E94E}" dt="2024-11-17T12:14:29.127" v="350" actId="478"/>
          <ac:spMkLst>
            <pc:docMk/>
            <pc:sldMk cId="0" sldId="267"/>
            <ac:spMk id="3" creationId="{00000000-0000-0000-0000-000000000000}"/>
          </ac:spMkLst>
        </pc:spChg>
        <pc:picChg chg="add mod">
          <ac:chgData name="René Leliard" userId="1cece77c3d0ce23f" providerId="LiveId" clId="{5984469F-1DE0-41F6-A126-645FB062E94E}" dt="2024-11-17T12:15:32.347" v="356" actId="1076"/>
          <ac:picMkLst>
            <pc:docMk/>
            <pc:sldMk cId="0" sldId="267"/>
            <ac:picMk id="6" creationId="{F188D6F7-A8AB-FD44-FEE0-4E0081E4B251}"/>
          </ac:picMkLst>
        </pc:picChg>
      </pc:sldChg>
      <pc:sldChg chg="addSp delSp modSp mod modNotesTx">
        <pc:chgData name="René Leliard" userId="1cece77c3d0ce23f" providerId="LiveId" clId="{5984469F-1DE0-41F6-A126-645FB062E94E}" dt="2024-11-20T17:59:21.475" v="3158"/>
        <pc:sldMkLst>
          <pc:docMk/>
          <pc:sldMk cId="0" sldId="268"/>
        </pc:sldMkLst>
        <pc:spChg chg="mod">
          <ac:chgData name="René Leliard" userId="1cece77c3d0ce23f" providerId="LiveId" clId="{5984469F-1DE0-41F6-A126-645FB062E94E}" dt="2024-11-17T13:36:28.925" v="519" actId="20577"/>
          <ac:spMkLst>
            <pc:docMk/>
            <pc:sldMk cId="0" sldId="268"/>
            <ac:spMk id="2" creationId="{00000000-0000-0000-0000-000000000000}"/>
          </ac:spMkLst>
        </pc:spChg>
        <pc:spChg chg="del mod">
          <ac:chgData name="René Leliard" userId="1cece77c3d0ce23f" providerId="LiveId" clId="{5984469F-1DE0-41F6-A126-645FB062E94E}" dt="2024-11-17T13:08:58.159" v="420" actId="478"/>
          <ac:spMkLst>
            <pc:docMk/>
            <pc:sldMk cId="0" sldId="268"/>
            <ac:spMk id="3" creationId="{00000000-0000-0000-0000-000000000000}"/>
          </ac:spMkLst>
        </pc:spChg>
        <pc:picChg chg="add del">
          <ac:chgData name="René Leliard" userId="1cece77c3d0ce23f" providerId="LiveId" clId="{5984469F-1DE0-41F6-A126-645FB062E94E}" dt="2024-11-17T13:08:32.017" v="418" actId="478"/>
          <ac:picMkLst>
            <pc:docMk/>
            <pc:sldMk cId="0" sldId="268"/>
            <ac:picMk id="4" creationId="{00000000-0000-0000-0000-000000000000}"/>
          </ac:picMkLst>
        </pc:picChg>
        <pc:picChg chg="add mod">
          <ac:chgData name="René Leliard" userId="1cece77c3d0ce23f" providerId="LiveId" clId="{5984469F-1DE0-41F6-A126-645FB062E94E}" dt="2024-11-17T13:09:20.787" v="424" actId="1076"/>
          <ac:picMkLst>
            <pc:docMk/>
            <pc:sldMk cId="0" sldId="268"/>
            <ac:picMk id="6" creationId="{C28EFE0D-7A0E-D8BC-243A-9E6286CC0B9F}"/>
          </ac:picMkLst>
        </pc:picChg>
      </pc:sldChg>
      <pc:sldChg chg="addSp delSp modSp mod setBg">
        <pc:chgData name="René Leliard" userId="1cece77c3d0ce23f" providerId="LiveId" clId="{5984469F-1DE0-41F6-A126-645FB062E94E}" dt="2024-11-17T13:51:47.598" v="578" actId="1076"/>
        <pc:sldMkLst>
          <pc:docMk/>
          <pc:sldMk cId="0" sldId="269"/>
        </pc:sldMkLst>
        <pc:spChg chg="mod">
          <ac:chgData name="René Leliard" userId="1cece77c3d0ce23f" providerId="LiveId" clId="{5984469F-1DE0-41F6-A126-645FB062E94E}" dt="2024-11-17T13:50:45.088" v="574" actId="26606"/>
          <ac:spMkLst>
            <pc:docMk/>
            <pc:sldMk cId="0" sldId="269"/>
            <ac:spMk id="2" creationId="{00000000-0000-0000-0000-000000000000}"/>
          </ac:spMkLst>
        </pc:spChg>
        <pc:spChg chg="del mod">
          <ac:chgData name="René Leliard" userId="1cece77c3d0ce23f" providerId="LiveId" clId="{5984469F-1DE0-41F6-A126-645FB062E94E}" dt="2024-11-17T13:38:22.533" v="553" actId="478"/>
          <ac:spMkLst>
            <pc:docMk/>
            <pc:sldMk cId="0" sldId="269"/>
            <ac:spMk id="3" creationId="{00000000-0000-0000-0000-000000000000}"/>
          </ac:spMkLst>
        </pc:spChg>
        <pc:spChg chg="add del">
          <ac:chgData name="René Leliard" userId="1cece77c3d0ce23f" providerId="LiveId" clId="{5984469F-1DE0-41F6-A126-645FB062E94E}" dt="2024-11-17T13:50:45.088" v="574" actId="26606"/>
          <ac:spMkLst>
            <pc:docMk/>
            <pc:sldMk cId="0" sldId="269"/>
            <ac:spMk id="15" creationId="{D7CFE75F-6390-4A13-A32B-2AA295CCA277}"/>
          </ac:spMkLst>
        </pc:spChg>
        <pc:grpChg chg="add del">
          <ac:chgData name="René Leliard" userId="1cece77c3d0ce23f" providerId="LiveId" clId="{5984469F-1DE0-41F6-A126-645FB062E94E}" dt="2024-11-17T13:50:45.088" v="574" actId="26606"/>
          <ac:grpSpMkLst>
            <pc:docMk/>
            <pc:sldMk cId="0" sldId="269"/>
            <ac:grpSpMk id="17" creationId="{B7BAEF06-AB74-442C-8C30-B88233FD836C}"/>
          </ac:grpSpMkLst>
        </pc:grpChg>
        <pc:grpChg chg="add del">
          <ac:chgData name="René Leliard" userId="1cece77c3d0ce23f" providerId="LiveId" clId="{5984469F-1DE0-41F6-A126-645FB062E94E}" dt="2024-11-17T13:50:45.088" v="574" actId="26606"/>
          <ac:grpSpMkLst>
            <pc:docMk/>
            <pc:sldMk cId="0" sldId="269"/>
            <ac:grpSpMk id="25" creationId="{C9829185-6353-4E3C-B082-AA7F5193916F}"/>
          </ac:grpSpMkLst>
        </pc:grpChg>
        <pc:picChg chg="add del">
          <ac:chgData name="René Leliard" userId="1cece77c3d0ce23f" providerId="LiveId" clId="{5984469F-1DE0-41F6-A126-645FB062E94E}" dt="2024-11-17T13:50:46.331" v="575" actId="478"/>
          <ac:picMkLst>
            <pc:docMk/>
            <pc:sldMk cId="0" sldId="269"/>
            <ac:picMk id="4" creationId="{00000000-0000-0000-0000-000000000000}"/>
          </ac:picMkLst>
        </pc:picChg>
        <pc:picChg chg="add mod ord">
          <ac:chgData name="René Leliard" userId="1cece77c3d0ce23f" providerId="LiveId" clId="{5984469F-1DE0-41F6-A126-645FB062E94E}" dt="2024-11-17T13:51:47.598" v="578" actId="1076"/>
          <ac:picMkLst>
            <pc:docMk/>
            <pc:sldMk cId="0" sldId="269"/>
            <ac:picMk id="6" creationId="{CBD0A0ED-F12D-F8A9-D900-E5BEB13C9FE2}"/>
          </ac:picMkLst>
        </pc:picChg>
        <pc:picChg chg="add mod">
          <ac:chgData name="René Leliard" userId="1cece77c3d0ce23f" providerId="LiveId" clId="{5984469F-1DE0-41F6-A126-645FB062E94E}" dt="2024-11-17T13:51:39.022" v="576" actId="1076"/>
          <ac:picMkLst>
            <pc:docMk/>
            <pc:sldMk cId="0" sldId="269"/>
            <ac:picMk id="8" creationId="{1E887F1E-A267-E552-267B-77796F718C5E}"/>
          </ac:picMkLst>
        </pc:picChg>
        <pc:picChg chg="add mod">
          <ac:chgData name="René Leliard" userId="1cece77c3d0ce23f" providerId="LiveId" clId="{5984469F-1DE0-41F6-A126-645FB062E94E}" dt="2024-11-17T13:51:43.406" v="577" actId="1076"/>
          <ac:picMkLst>
            <pc:docMk/>
            <pc:sldMk cId="0" sldId="269"/>
            <ac:picMk id="10" creationId="{A1D1314F-F866-4789-8A67-CA1B9EBB3036}"/>
          </ac:picMkLst>
        </pc:picChg>
      </pc:sldChg>
      <pc:sldChg chg="addSp delSp modSp mod setBg">
        <pc:chgData name="René Leliard" userId="1cece77c3d0ce23f" providerId="LiveId" clId="{5984469F-1DE0-41F6-A126-645FB062E94E}" dt="2024-11-17T14:29:01.072" v="801" actId="1076"/>
        <pc:sldMkLst>
          <pc:docMk/>
          <pc:sldMk cId="0" sldId="270"/>
        </pc:sldMkLst>
        <pc:spChg chg="mod">
          <ac:chgData name="René Leliard" userId="1cece77c3d0ce23f" providerId="LiveId" clId="{5984469F-1DE0-41F6-A126-645FB062E94E}" dt="2024-11-17T14:17:51.816" v="788" actId="26606"/>
          <ac:spMkLst>
            <pc:docMk/>
            <pc:sldMk cId="0" sldId="270"/>
            <ac:spMk id="2" creationId="{00000000-0000-0000-0000-000000000000}"/>
          </ac:spMkLst>
        </pc:spChg>
        <pc:spChg chg="mod">
          <ac:chgData name="René Leliard" userId="1cece77c3d0ce23f" providerId="LiveId" clId="{5984469F-1DE0-41F6-A126-645FB062E94E}" dt="2024-11-17T14:26:15.031" v="796" actId="1076"/>
          <ac:spMkLst>
            <pc:docMk/>
            <pc:sldMk cId="0" sldId="270"/>
            <ac:spMk id="3" creationId="{00000000-0000-0000-0000-000000000000}"/>
          </ac:spMkLst>
        </pc:spChg>
        <pc:spChg chg="add del">
          <ac:chgData name="René Leliard" userId="1cece77c3d0ce23f" providerId="LiveId" clId="{5984469F-1DE0-41F6-A126-645FB062E94E}" dt="2024-11-17T14:17:51.816" v="788" actId="26606"/>
          <ac:spMkLst>
            <pc:docMk/>
            <pc:sldMk cId="0" sldId="270"/>
            <ac:spMk id="11" creationId="{164E6401-ED0E-4C69-B9F2-C94D98C65445}"/>
          </ac:spMkLst>
        </pc:spChg>
        <pc:spChg chg="add del">
          <ac:chgData name="René Leliard" userId="1cece77c3d0ce23f" providerId="LiveId" clId="{5984469F-1DE0-41F6-A126-645FB062E94E}" dt="2024-11-17T14:17:51.816" v="788" actId="26606"/>
          <ac:spMkLst>
            <pc:docMk/>
            <pc:sldMk cId="0" sldId="270"/>
            <ac:spMk id="13" creationId="{CE3C5560-7A9C-489F-9148-18C5E1D0F0B2}"/>
          </ac:spMkLst>
        </pc:spChg>
        <pc:spChg chg="add del">
          <ac:chgData name="René Leliard" userId="1cece77c3d0ce23f" providerId="LiveId" clId="{5984469F-1DE0-41F6-A126-645FB062E94E}" dt="2024-11-17T14:17:51.816" v="788" actId="26606"/>
          <ac:spMkLst>
            <pc:docMk/>
            <pc:sldMk cId="0" sldId="270"/>
            <ac:spMk id="21" creationId="{C39ADB8F-D187-49D7-BDCF-C1B6DC727068}"/>
          </ac:spMkLst>
        </pc:spChg>
        <pc:grpChg chg="add del">
          <ac:chgData name="René Leliard" userId="1cece77c3d0ce23f" providerId="LiveId" clId="{5984469F-1DE0-41F6-A126-645FB062E94E}" dt="2024-11-17T14:17:51.816" v="788" actId="26606"/>
          <ac:grpSpMkLst>
            <pc:docMk/>
            <pc:sldMk cId="0" sldId="270"/>
            <ac:grpSpMk id="17" creationId="{2091CF1D-1F61-41E9-95B3-739B2ACB3C2C}"/>
          </ac:grpSpMkLst>
        </pc:grpChg>
        <pc:picChg chg="mod ord">
          <ac:chgData name="René Leliard" userId="1cece77c3d0ce23f" providerId="LiveId" clId="{5984469F-1DE0-41F6-A126-645FB062E94E}" dt="2024-11-17T14:26:08.972" v="795" actId="1076"/>
          <ac:picMkLst>
            <pc:docMk/>
            <pc:sldMk cId="0" sldId="270"/>
            <ac:picMk id="4" creationId="{00000000-0000-0000-0000-000000000000}"/>
          </ac:picMkLst>
        </pc:picChg>
        <pc:picChg chg="add mod">
          <ac:chgData name="René Leliard" userId="1cece77c3d0ce23f" providerId="LiveId" clId="{5984469F-1DE0-41F6-A126-645FB062E94E}" dt="2024-11-17T14:24:50.327" v="793" actId="1076"/>
          <ac:picMkLst>
            <pc:docMk/>
            <pc:sldMk cId="0" sldId="270"/>
            <ac:picMk id="6" creationId="{7649A911-5752-8080-2AC6-66CA20E3D1D0}"/>
          </ac:picMkLst>
        </pc:picChg>
        <pc:picChg chg="add mod">
          <ac:chgData name="René Leliard" userId="1cece77c3d0ce23f" providerId="LiveId" clId="{5984469F-1DE0-41F6-A126-645FB062E94E}" dt="2024-11-17T14:29:01.072" v="801" actId="1076"/>
          <ac:picMkLst>
            <pc:docMk/>
            <pc:sldMk cId="0" sldId="270"/>
            <ac:picMk id="8" creationId="{8694DDD3-F79C-7D1C-1B37-41F915A83D7A}"/>
          </ac:picMkLst>
        </pc:picChg>
        <pc:cxnChg chg="add del">
          <ac:chgData name="René Leliard" userId="1cece77c3d0ce23f" providerId="LiveId" clId="{5984469F-1DE0-41F6-A126-645FB062E94E}" dt="2024-11-17T14:17:51.816" v="788" actId="26606"/>
          <ac:cxnSpMkLst>
            <pc:docMk/>
            <pc:sldMk cId="0" sldId="270"/>
            <ac:cxnSpMk id="15" creationId="{56020367-4FD5-4596-8E10-C5F095CD8DBF}"/>
          </ac:cxnSpMkLst>
        </pc:cxnChg>
      </pc:sldChg>
      <pc:sldChg chg="modNotesTx">
        <pc:chgData name="René Leliard" userId="1cece77c3d0ce23f" providerId="LiveId" clId="{5984469F-1DE0-41F6-A126-645FB062E94E}" dt="2024-11-20T17:55:55.397" v="3150" actId="20577"/>
        <pc:sldMkLst>
          <pc:docMk/>
          <pc:sldMk cId="790209131" sldId="271"/>
        </pc:sldMkLst>
      </pc:sldChg>
      <pc:sldChg chg="addSp delSp modSp add mod modNotesTx">
        <pc:chgData name="René Leliard" userId="1cece77c3d0ce23f" providerId="LiveId" clId="{5984469F-1DE0-41F6-A126-645FB062E94E}" dt="2024-11-20T17:58:56.989" v="3157"/>
        <pc:sldMkLst>
          <pc:docMk/>
          <pc:sldMk cId="3016565052" sldId="272"/>
        </pc:sldMkLst>
        <pc:spChg chg="mod">
          <ac:chgData name="René Leliard" userId="1cece77c3d0ce23f" providerId="LiveId" clId="{5984469F-1DE0-41F6-A126-645FB062E94E}" dt="2024-11-17T12:16:12.506" v="378" actId="1076"/>
          <ac:spMkLst>
            <pc:docMk/>
            <pc:sldMk cId="3016565052" sldId="272"/>
            <ac:spMk id="2" creationId="{E579F3C3-4CE1-4BE3-3BE1-7CA8D6D95F3C}"/>
          </ac:spMkLst>
        </pc:spChg>
        <pc:picChg chg="add mod">
          <ac:chgData name="René Leliard" userId="1cece77c3d0ce23f" providerId="LiveId" clId="{5984469F-1DE0-41F6-A126-645FB062E94E}" dt="2024-11-17T12:16:32.650" v="384" actId="1076"/>
          <ac:picMkLst>
            <pc:docMk/>
            <pc:sldMk cId="3016565052" sldId="272"/>
            <ac:picMk id="4" creationId="{1B093345-F6ED-1B05-5EBE-CF3D5C140E34}"/>
          </ac:picMkLst>
        </pc:picChg>
        <pc:picChg chg="del">
          <ac:chgData name="René Leliard" userId="1cece77c3d0ce23f" providerId="LiveId" clId="{5984469F-1DE0-41F6-A126-645FB062E94E}" dt="2024-11-17T12:16:17.675" v="379" actId="478"/>
          <ac:picMkLst>
            <pc:docMk/>
            <pc:sldMk cId="3016565052" sldId="272"/>
            <ac:picMk id="6" creationId="{81026667-B99A-C412-093A-C636A7A80085}"/>
          </ac:picMkLst>
        </pc:picChg>
        <pc:picChg chg="add mod">
          <ac:chgData name="René Leliard" userId="1cece77c3d0ce23f" providerId="LiveId" clId="{5984469F-1DE0-41F6-A126-645FB062E94E}" dt="2024-11-17T12:17:14.506" v="390" actId="1076"/>
          <ac:picMkLst>
            <pc:docMk/>
            <pc:sldMk cId="3016565052" sldId="272"/>
            <ac:picMk id="7" creationId="{205E8E47-640F-08E5-1EA2-91AD1FE665FA}"/>
          </ac:picMkLst>
        </pc:picChg>
        <pc:picChg chg="del">
          <ac:chgData name="René Leliard" userId="1cece77c3d0ce23f" providerId="LiveId" clId="{5984469F-1DE0-41F6-A126-645FB062E94E}" dt="2024-11-17T12:16:38.555" v="385" actId="478"/>
          <ac:picMkLst>
            <pc:docMk/>
            <pc:sldMk cId="3016565052" sldId="272"/>
            <ac:picMk id="8" creationId="{F1CB070C-7015-C506-63FE-AA4DF61ECD38}"/>
          </ac:picMkLst>
        </pc:picChg>
      </pc:sldChg>
      <pc:sldChg chg="addSp delSp modSp add mod ord modAnim">
        <pc:chgData name="René Leliard" userId="1cece77c3d0ce23f" providerId="LiveId" clId="{5984469F-1DE0-41F6-A126-645FB062E94E}" dt="2024-11-17T13:20:45.297" v="516" actId="14100"/>
        <pc:sldMkLst>
          <pc:docMk/>
          <pc:sldMk cId="3910975116" sldId="273"/>
        </pc:sldMkLst>
        <pc:spChg chg="mod">
          <ac:chgData name="René Leliard" userId="1cece77c3d0ce23f" providerId="LiveId" clId="{5984469F-1DE0-41F6-A126-645FB062E94E}" dt="2024-11-17T13:16:16.500" v="472" actId="14100"/>
          <ac:spMkLst>
            <pc:docMk/>
            <pc:sldMk cId="3910975116" sldId="273"/>
            <ac:spMk id="2" creationId="{8B0BB277-AFCE-E1C0-0485-1EFD7E84E56D}"/>
          </ac:spMkLst>
        </pc:spChg>
        <pc:spChg chg="del mod">
          <ac:chgData name="René Leliard" userId="1cece77c3d0ce23f" providerId="LiveId" clId="{5984469F-1DE0-41F6-A126-645FB062E94E}" dt="2024-11-17T13:19:08.972" v="508" actId="26606"/>
          <ac:spMkLst>
            <pc:docMk/>
            <pc:sldMk cId="3910975116" sldId="273"/>
            <ac:spMk id="3" creationId="{7D8E7423-6579-B63F-259D-8F0EA520ACB2}"/>
          </ac:spMkLst>
        </pc:spChg>
        <pc:graphicFrameChg chg="add mod">
          <ac:chgData name="René Leliard" userId="1cece77c3d0ce23f" providerId="LiveId" clId="{5984469F-1DE0-41F6-A126-645FB062E94E}" dt="2024-11-17T13:20:45.297" v="516" actId="14100"/>
          <ac:graphicFrameMkLst>
            <pc:docMk/>
            <pc:sldMk cId="3910975116" sldId="273"/>
            <ac:graphicFrameMk id="13" creationId="{962F84E5-F448-2C76-94E2-65FD3244E0C1}"/>
          </ac:graphicFrameMkLst>
        </pc:graphicFrameChg>
        <pc:picChg chg="mod">
          <ac:chgData name="René Leliard" userId="1cece77c3d0ce23f" providerId="LiveId" clId="{5984469F-1DE0-41F6-A126-645FB062E94E}" dt="2024-11-17T13:16:22.980" v="473" actId="1076"/>
          <ac:picMkLst>
            <pc:docMk/>
            <pc:sldMk cId="3910975116" sldId="273"/>
            <ac:picMk id="4" creationId="{A36F40C4-15F3-3014-E3A0-493BF7445835}"/>
          </ac:picMkLst>
        </pc:picChg>
      </pc:sldChg>
      <pc:sldChg chg="addSp delSp modSp add mod">
        <pc:chgData name="René Leliard" userId="1cece77c3d0ce23f" providerId="LiveId" clId="{5984469F-1DE0-41F6-A126-645FB062E94E}" dt="2024-11-17T14:11:22.103" v="712" actId="1076"/>
        <pc:sldMkLst>
          <pc:docMk/>
          <pc:sldMk cId="3398711592" sldId="274"/>
        </pc:sldMkLst>
        <pc:spChg chg="mod">
          <ac:chgData name="René Leliard" userId="1cece77c3d0ce23f" providerId="LiveId" clId="{5984469F-1DE0-41F6-A126-645FB062E94E}" dt="2024-11-17T14:06:07.795" v="693" actId="20577"/>
          <ac:spMkLst>
            <pc:docMk/>
            <pc:sldMk cId="3398711592" sldId="274"/>
            <ac:spMk id="2" creationId="{85FAE031-0E06-748F-5324-09CC8377C068}"/>
          </ac:spMkLst>
        </pc:spChg>
        <pc:spChg chg="add mod">
          <ac:chgData name="René Leliard" userId="1cece77c3d0ce23f" providerId="LiveId" clId="{5984469F-1DE0-41F6-A126-645FB062E94E}" dt="2024-11-17T14:06:35.920" v="700" actId="13822"/>
          <ac:spMkLst>
            <pc:docMk/>
            <pc:sldMk cId="3398711592" sldId="274"/>
            <ac:spMk id="3" creationId="{19E9E0FF-53C5-E1BF-CCAB-6F716F622810}"/>
          </ac:spMkLst>
        </pc:spChg>
        <pc:picChg chg="del">
          <ac:chgData name="René Leliard" userId="1cece77c3d0ce23f" providerId="LiveId" clId="{5984469F-1DE0-41F6-A126-645FB062E94E}" dt="2024-11-17T14:05:51.566" v="672" actId="478"/>
          <ac:picMkLst>
            <pc:docMk/>
            <pc:sldMk cId="3398711592" sldId="274"/>
            <ac:picMk id="6" creationId="{1BFC77FC-8889-C909-824C-D1D93CF18E9A}"/>
          </ac:picMkLst>
        </pc:picChg>
        <pc:picChg chg="add del mod">
          <ac:chgData name="René Leliard" userId="1cece77c3d0ce23f" providerId="LiveId" clId="{5984469F-1DE0-41F6-A126-645FB062E94E}" dt="2024-11-17T14:11:00.527" v="706" actId="478"/>
          <ac:picMkLst>
            <pc:docMk/>
            <pc:sldMk cId="3398711592" sldId="274"/>
            <ac:picMk id="7" creationId="{021E50F3-7BEE-6BE6-A232-9FA0FE93D178}"/>
          </ac:picMkLst>
        </pc:picChg>
        <pc:picChg chg="del">
          <ac:chgData name="René Leliard" userId="1cece77c3d0ce23f" providerId="LiveId" clId="{5984469F-1DE0-41F6-A126-645FB062E94E}" dt="2024-11-17T14:05:51.042" v="671" actId="478"/>
          <ac:picMkLst>
            <pc:docMk/>
            <pc:sldMk cId="3398711592" sldId="274"/>
            <ac:picMk id="8" creationId="{D45934C0-D746-7C00-7E6D-538A202EBB78}"/>
          </ac:picMkLst>
        </pc:picChg>
        <pc:picChg chg="del">
          <ac:chgData name="René Leliard" userId="1cece77c3d0ce23f" providerId="LiveId" clId="{5984469F-1DE0-41F6-A126-645FB062E94E}" dt="2024-11-17T14:05:50.489" v="670" actId="478"/>
          <ac:picMkLst>
            <pc:docMk/>
            <pc:sldMk cId="3398711592" sldId="274"/>
            <ac:picMk id="10" creationId="{43162F93-0319-3649-32BF-0B48CD5EC4B0}"/>
          </ac:picMkLst>
        </pc:picChg>
        <pc:picChg chg="add mod">
          <ac:chgData name="René Leliard" userId="1cece77c3d0ce23f" providerId="LiveId" clId="{5984469F-1DE0-41F6-A126-645FB062E94E}" dt="2024-11-17T14:11:22.103" v="712" actId="1076"/>
          <ac:picMkLst>
            <pc:docMk/>
            <pc:sldMk cId="3398711592" sldId="274"/>
            <ac:picMk id="11" creationId="{3207460F-87E7-9296-CDBC-76023262EE25}"/>
          </ac:picMkLst>
        </pc:picChg>
      </pc:sldChg>
      <pc:sldChg chg="addSp delSp modSp add mod">
        <pc:chgData name="René Leliard" userId="1cece77c3d0ce23f" providerId="LiveId" clId="{5984469F-1DE0-41F6-A126-645FB062E94E}" dt="2024-11-17T14:49:28.600" v="829" actId="1076"/>
        <pc:sldMkLst>
          <pc:docMk/>
          <pc:sldMk cId="2548482847" sldId="275"/>
        </pc:sldMkLst>
        <pc:spChg chg="mod">
          <ac:chgData name="René Leliard" userId="1cece77c3d0ce23f" providerId="LiveId" clId="{5984469F-1DE0-41F6-A126-645FB062E94E}" dt="2024-11-17T14:49:23.905" v="828" actId="27636"/>
          <ac:spMkLst>
            <pc:docMk/>
            <pc:sldMk cId="2548482847" sldId="275"/>
            <ac:spMk id="2" creationId="{AF8DA361-907B-0170-5AB5-FA1556B2E37C}"/>
          </ac:spMkLst>
        </pc:spChg>
        <pc:spChg chg="del mod">
          <ac:chgData name="René Leliard" userId="1cece77c3d0ce23f" providerId="LiveId" clId="{5984469F-1DE0-41F6-A126-645FB062E94E}" dt="2024-11-17T14:29:57.643" v="821" actId="478"/>
          <ac:spMkLst>
            <pc:docMk/>
            <pc:sldMk cId="2548482847" sldId="275"/>
            <ac:spMk id="3" creationId="{A55E994F-3450-170A-04E3-9BAC21A3BE83}"/>
          </ac:spMkLst>
        </pc:spChg>
        <pc:picChg chg="del">
          <ac:chgData name="René Leliard" userId="1cece77c3d0ce23f" providerId="LiveId" clId="{5984469F-1DE0-41F6-A126-645FB062E94E}" dt="2024-11-17T14:29:43.856" v="816" actId="478"/>
          <ac:picMkLst>
            <pc:docMk/>
            <pc:sldMk cId="2548482847" sldId="275"/>
            <ac:picMk id="6" creationId="{408A67F0-060B-33A3-89CD-11809FAC1A28}"/>
          </ac:picMkLst>
        </pc:picChg>
        <pc:picChg chg="add mod">
          <ac:chgData name="René Leliard" userId="1cece77c3d0ce23f" providerId="LiveId" clId="{5984469F-1DE0-41F6-A126-645FB062E94E}" dt="2024-11-17T14:49:28.600" v="829" actId="1076"/>
          <ac:picMkLst>
            <pc:docMk/>
            <pc:sldMk cId="2548482847" sldId="275"/>
            <ac:picMk id="7" creationId="{0BF4DF36-F1A2-C708-3B9A-AA008A43FB86}"/>
          </ac:picMkLst>
        </pc:picChg>
        <pc:picChg chg="del">
          <ac:chgData name="René Leliard" userId="1cece77c3d0ce23f" providerId="LiveId" clId="{5984469F-1DE0-41F6-A126-645FB062E94E}" dt="2024-11-17T14:29:58.922" v="822" actId="478"/>
          <ac:picMkLst>
            <pc:docMk/>
            <pc:sldMk cId="2548482847" sldId="275"/>
            <ac:picMk id="8" creationId="{60235869-D28F-B916-72BA-B104A6CF4911}"/>
          </ac:picMkLst>
        </pc:picChg>
      </pc:sldChg>
      <pc:sldChg chg="addSp delSp modSp add mod">
        <pc:chgData name="René Leliard" userId="1cece77c3d0ce23f" providerId="LiveId" clId="{5984469F-1DE0-41F6-A126-645FB062E94E}" dt="2024-11-17T15:01:23.152" v="896" actId="14100"/>
        <pc:sldMkLst>
          <pc:docMk/>
          <pc:sldMk cId="489837124" sldId="276"/>
        </pc:sldMkLst>
        <pc:spChg chg="mod">
          <ac:chgData name="René Leliard" userId="1cece77c3d0ce23f" providerId="LiveId" clId="{5984469F-1DE0-41F6-A126-645FB062E94E}" dt="2024-11-17T15:01:23.152" v="896" actId="14100"/>
          <ac:spMkLst>
            <pc:docMk/>
            <pc:sldMk cId="489837124" sldId="276"/>
            <ac:spMk id="2" creationId="{3FAC55F0-524C-C16D-BDC2-B2D1C7B7167B}"/>
          </ac:spMkLst>
        </pc:spChg>
        <pc:picChg chg="add mod">
          <ac:chgData name="René Leliard" userId="1cece77c3d0ce23f" providerId="LiveId" clId="{5984469F-1DE0-41F6-A126-645FB062E94E}" dt="2024-11-17T15:00:55.401" v="895" actId="14100"/>
          <ac:picMkLst>
            <pc:docMk/>
            <pc:sldMk cId="489837124" sldId="276"/>
            <ac:picMk id="5" creationId="{E26F258D-DAAC-FA61-28C3-156683E56A83}"/>
          </ac:picMkLst>
        </pc:picChg>
        <pc:picChg chg="del">
          <ac:chgData name="René Leliard" userId="1cece77c3d0ce23f" providerId="LiveId" clId="{5984469F-1DE0-41F6-A126-645FB062E94E}" dt="2024-11-17T14:52:13.752" v="831" actId="478"/>
          <ac:picMkLst>
            <pc:docMk/>
            <pc:sldMk cId="489837124" sldId="276"/>
            <ac:picMk id="7" creationId="{48337FF5-AA9A-F543-0E90-0F0CB4B82014}"/>
          </ac:picMkLst>
        </pc:picChg>
      </pc:sldChg>
      <pc:sldChg chg="addSp delSp modSp add mod setBg">
        <pc:chgData name="René Leliard" userId="1cece77c3d0ce23f" providerId="LiveId" clId="{5984469F-1DE0-41F6-A126-645FB062E94E}" dt="2024-11-17T15:10:05.804" v="973" actId="478"/>
        <pc:sldMkLst>
          <pc:docMk/>
          <pc:sldMk cId="867279866" sldId="277"/>
        </pc:sldMkLst>
        <pc:spChg chg="mod">
          <ac:chgData name="René Leliard" userId="1cece77c3d0ce23f" providerId="LiveId" clId="{5984469F-1DE0-41F6-A126-645FB062E94E}" dt="2024-11-17T15:10:04.592" v="972" actId="26606"/>
          <ac:spMkLst>
            <pc:docMk/>
            <pc:sldMk cId="867279866" sldId="277"/>
            <ac:spMk id="2" creationId="{89B9A3E6-05A3-0E8D-C3E5-CF1E826888A4}"/>
          </ac:spMkLst>
        </pc:spChg>
        <pc:spChg chg="add del">
          <ac:chgData name="René Leliard" userId="1cece77c3d0ce23f" providerId="LiveId" clId="{5984469F-1DE0-41F6-A126-645FB062E94E}" dt="2024-11-17T15:10:04.592" v="972" actId="26606"/>
          <ac:spMkLst>
            <pc:docMk/>
            <pc:sldMk cId="867279866" sldId="277"/>
            <ac:spMk id="11" creationId="{D4771268-CB57-404A-9271-370EB28F6090}"/>
          </ac:spMkLst>
        </pc:spChg>
        <pc:picChg chg="add del">
          <ac:chgData name="René Leliard" userId="1cece77c3d0ce23f" providerId="LiveId" clId="{5984469F-1DE0-41F6-A126-645FB062E94E}" dt="2024-11-17T15:10:05.804" v="973" actId="478"/>
          <ac:picMkLst>
            <pc:docMk/>
            <pc:sldMk cId="867279866" sldId="277"/>
            <ac:picMk id="4" creationId="{60F6F94E-8C61-F048-4BEC-3C059EADB7BF}"/>
          </ac:picMkLst>
        </pc:picChg>
        <pc:picChg chg="del">
          <ac:chgData name="René Leliard" userId="1cece77c3d0ce23f" providerId="LiveId" clId="{5984469F-1DE0-41F6-A126-645FB062E94E}" dt="2024-11-17T15:01:32.961" v="898" actId="478"/>
          <ac:picMkLst>
            <pc:docMk/>
            <pc:sldMk cId="867279866" sldId="277"/>
            <ac:picMk id="5" creationId="{042F0A99-9C73-A4D6-B48A-3B177D9D98AC}"/>
          </ac:picMkLst>
        </pc:picChg>
        <pc:picChg chg="add mod">
          <ac:chgData name="René Leliard" userId="1cece77c3d0ce23f" providerId="LiveId" clId="{5984469F-1DE0-41F6-A126-645FB062E94E}" dt="2024-11-17T15:10:04.592" v="972" actId="26606"/>
          <ac:picMkLst>
            <pc:docMk/>
            <pc:sldMk cId="867279866" sldId="277"/>
            <ac:picMk id="6" creationId="{326D1DB0-AB3F-8A3B-2D48-8AB57D2D5F4E}"/>
          </ac:picMkLst>
        </pc:picChg>
      </pc:sldChg>
      <pc:sldChg chg="addSp delSp modSp add mod setBg addAnim">
        <pc:chgData name="René Leliard" userId="1cece77c3d0ce23f" providerId="LiveId" clId="{5984469F-1DE0-41F6-A126-645FB062E94E}" dt="2024-11-17T15:30:39.911" v="1014"/>
        <pc:sldMkLst>
          <pc:docMk/>
          <pc:sldMk cId="484305865" sldId="278"/>
        </pc:sldMkLst>
        <pc:spChg chg="mod">
          <ac:chgData name="René Leliard" userId="1cece77c3d0ce23f" providerId="LiveId" clId="{5984469F-1DE0-41F6-A126-645FB062E94E}" dt="2024-11-17T15:30:39.910" v="1013" actId="26606"/>
          <ac:spMkLst>
            <pc:docMk/>
            <pc:sldMk cId="484305865" sldId="278"/>
            <ac:spMk id="2" creationId="{BD82A1E0-D2BD-F05C-0E87-29A5A2E22681}"/>
          </ac:spMkLst>
        </pc:spChg>
        <pc:spChg chg="add">
          <ac:chgData name="René Leliard" userId="1cece77c3d0ce23f" providerId="LiveId" clId="{5984469F-1DE0-41F6-A126-645FB062E94E}" dt="2024-11-17T15:30:39.910" v="1013" actId="26606"/>
          <ac:spMkLst>
            <pc:docMk/>
            <pc:sldMk cId="484305865" sldId="278"/>
            <ac:spMk id="9" creationId="{657F69E0-C4B0-4BEC-A689-4F8D877F05D4}"/>
          </ac:spMkLst>
        </pc:spChg>
        <pc:spChg chg="add">
          <ac:chgData name="René Leliard" userId="1cece77c3d0ce23f" providerId="LiveId" clId="{5984469F-1DE0-41F6-A126-645FB062E94E}" dt="2024-11-17T15:30:39.910" v="1013" actId="26606"/>
          <ac:spMkLst>
            <pc:docMk/>
            <pc:sldMk cId="484305865" sldId="278"/>
            <ac:spMk id="11" creationId="{9F6380B4-6A1C-481E-8408-B4E6C75B9B81}"/>
          </ac:spMkLst>
        </pc:spChg>
        <pc:picChg chg="mod">
          <ac:chgData name="René Leliard" userId="1cece77c3d0ce23f" providerId="LiveId" clId="{5984469F-1DE0-41F6-A126-645FB062E94E}" dt="2024-11-17T15:30:39.910" v="1013" actId="26606"/>
          <ac:picMkLst>
            <pc:docMk/>
            <pc:sldMk cId="484305865" sldId="278"/>
            <ac:picMk id="4" creationId="{435BB0C3-BB76-464C-F3A9-5937E97C7212}"/>
          </ac:picMkLst>
        </pc:picChg>
        <pc:picChg chg="del">
          <ac:chgData name="René Leliard" userId="1cece77c3d0ce23f" providerId="LiveId" clId="{5984469F-1DE0-41F6-A126-645FB062E94E}" dt="2024-11-17T15:21:22.584" v="975" actId="478"/>
          <ac:picMkLst>
            <pc:docMk/>
            <pc:sldMk cId="484305865" sldId="278"/>
            <ac:picMk id="6" creationId="{26872329-62EA-C8A7-8D7F-45867CFF9CF8}"/>
          </ac:picMkLst>
        </pc:picChg>
      </pc:sldChg>
      <pc:sldChg chg="addSp delSp modSp add mod ord setBg modAnim modNotesTx">
        <pc:chgData name="René Leliard" userId="1cece77c3d0ce23f" providerId="LiveId" clId="{5984469F-1DE0-41F6-A126-645FB062E94E}" dt="2024-11-20T18:00:00.373" v="3160" actId="20577"/>
        <pc:sldMkLst>
          <pc:docMk/>
          <pc:sldMk cId="485993677" sldId="279"/>
        </pc:sldMkLst>
        <pc:spChg chg="mod">
          <ac:chgData name="René Leliard" userId="1cece77c3d0ce23f" providerId="LiveId" clId="{5984469F-1DE0-41F6-A126-645FB062E94E}" dt="2024-11-19T17:00:52.248" v="1500" actId="1076"/>
          <ac:spMkLst>
            <pc:docMk/>
            <pc:sldMk cId="485993677" sldId="279"/>
            <ac:spMk id="2" creationId="{4A1D26A8-E479-D106-29F6-CD3A621F06EA}"/>
          </ac:spMkLst>
        </pc:spChg>
        <pc:spChg chg="add mod">
          <ac:chgData name="René Leliard" userId="1cece77c3d0ce23f" providerId="LiveId" clId="{5984469F-1DE0-41F6-A126-645FB062E94E}" dt="2024-11-19T17:52:53.174" v="1737" actId="20577"/>
          <ac:spMkLst>
            <pc:docMk/>
            <pc:sldMk cId="485993677" sldId="279"/>
            <ac:spMk id="3" creationId="{4822D26D-0833-0DFE-C4B9-A06B61543A0B}"/>
          </ac:spMkLst>
        </pc:spChg>
        <pc:spChg chg="add del">
          <ac:chgData name="René Leliard" userId="1cece77c3d0ce23f" providerId="LiveId" clId="{5984469F-1DE0-41F6-A126-645FB062E94E}" dt="2024-11-17T15:39:58.517" v="1268" actId="26606"/>
          <ac:spMkLst>
            <pc:docMk/>
            <pc:sldMk cId="485993677" sldId="279"/>
            <ac:spMk id="12" creationId="{99F1FFA9-D672-408C-9220-ADEEC6ABDD09}"/>
          </ac:spMkLst>
        </pc:spChg>
        <pc:spChg chg="add">
          <ac:chgData name="René Leliard" userId="1cece77c3d0ce23f" providerId="LiveId" clId="{5984469F-1DE0-41F6-A126-645FB062E94E}" dt="2024-11-17T15:39:58.580" v="1269" actId="26606"/>
          <ac:spMkLst>
            <pc:docMk/>
            <pc:sldMk cId="485993677" sldId="279"/>
            <ac:spMk id="14" creationId="{2F36CA75-CFBF-4844-B719-8FE9EBADA9AF}"/>
          </ac:spMkLst>
        </pc:spChg>
        <pc:spChg chg="add">
          <ac:chgData name="René Leliard" userId="1cece77c3d0ce23f" providerId="LiveId" clId="{5984469F-1DE0-41F6-A126-645FB062E94E}" dt="2024-11-17T15:39:58.580" v="1269" actId="26606"/>
          <ac:spMkLst>
            <pc:docMk/>
            <pc:sldMk cId="485993677" sldId="279"/>
            <ac:spMk id="15" creationId="{0D7B6173-1D58-48E2-83CF-37350F315F75}"/>
          </ac:spMkLst>
        </pc:spChg>
        <pc:spChg chg="add">
          <ac:chgData name="René Leliard" userId="1cece77c3d0ce23f" providerId="LiveId" clId="{5984469F-1DE0-41F6-A126-645FB062E94E}" dt="2024-11-17T15:39:58.580" v="1269" actId="26606"/>
          <ac:spMkLst>
            <pc:docMk/>
            <pc:sldMk cId="485993677" sldId="279"/>
            <ac:spMk id="16" creationId="{3D4A84B9-E564-4DD0-97F8-DBF1C460C28A}"/>
          </ac:spMkLst>
        </pc:spChg>
        <pc:spChg chg="add">
          <ac:chgData name="René Leliard" userId="1cece77c3d0ce23f" providerId="LiveId" clId="{5984469F-1DE0-41F6-A126-645FB062E94E}" dt="2024-11-17T15:39:58.580" v="1269" actId="26606"/>
          <ac:spMkLst>
            <pc:docMk/>
            <pc:sldMk cId="485993677" sldId="279"/>
            <ac:spMk id="20" creationId="{102382E0-0A09-46AE-B955-B911CAFE7F00}"/>
          </ac:spMkLst>
        </pc:spChg>
        <pc:spChg chg="add">
          <ac:chgData name="René Leliard" userId="1cece77c3d0ce23f" providerId="LiveId" clId="{5984469F-1DE0-41F6-A126-645FB062E94E}" dt="2024-11-17T15:39:58.580" v="1269" actId="26606"/>
          <ac:spMkLst>
            <pc:docMk/>
            <pc:sldMk cId="485993677" sldId="279"/>
            <ac:spMk id="22" creationId="{7DE75D4A-0965-4973-BE75-DECCAC9A9614}"/>
          </ac:spMkLst>
        </pc:spChg>
        <pc:picChg chg="mod ord">
          <ac:chgData name="René Leliard" userId="1cece77c3d0ce23f" providerId="LiveId" clId="{5984469F-1DE0-41F6-A126-645FB062E94E}" dt="2024-11-17T15:39:58.580" v="1269" actId="26606"/>
          <ac:picMkLst>
            <pc:docMk/>
            <pc:sldMk cId="485993677" sldId="279"/>
            <ac:picMk id="4" creationId="{2F686273-6BA3-7B40-03D9-C1534614243F}"/>
          </ac:picMkLst>
        </pc:picChg>
        <pc:picChg chg="del">
          <ac:chgData name="René Leliard" userId="1cece77c3d0ce23f" providerId="LiveId" clId="{5984469F-1DE0-41F6-A126-645FB062E94E}" dt="2024-11-17T15:30:58.501" v="1018" actId="478"/>
          <ac:picMkLst>
            <pc:docMk/>
            <pc:sldMk cId="485993677" sldId="279"/>
            <ac:picMk id="6" creationId="{EC66F308-9EBB-AF7A-73F7-A45A3B10C818}"/>
          </ac:picMkLst>
        </pc:picChg>
        <pc:picChg chg="add mod ord">
          <ac:chgData name="René Leliard" userId="1cece77c3d0ce23f" providerId="LiveId" clId="{5984469F-1DE0-41F6-A126-645FB062E94E}" dt="2024-11-17T15:39:58.580" v="1269" actId="26606"/>
          <ac:picMkLst>
            <pc:docMk/>
            <pc:sldMk cId="485993677" sldId="279"/>
            <ac:picMk id="7" creationId="{7B96FB14-36FB-4905-B9EB-8B18DD5C3D96}"/>
          </ac:picMkLst>
        </pc:picChg>
        <pc:picChg chg="add">
          <ac:chgData name="René Leliard" userId="1cece77c3d0ce23f" providerId="LiveId" clId="{5984469F-1DE0-41F6-A126-645FB062E94E}" dt="2024-11-17T15:39:58.580" v="1269" actId="26606"/>
          <ac:picMkLst>
            <pc:docMk/>
            <pc:sldMk cId="485993677" sldId="279"/>
            <ac:picMk id="18" creationId="{4A599609-F5C2-4A0B-A992-913F814A631A}"/>
          </ac:picMkLst>
        </pc:picChg>
      </pc:sldChg>
      <pc:sldChg chg="addSp delSp modSp add mod ord setBg setClrOvrMap">
        <pc:chgData name="René Leliard" userId="1cece77c3d0ce23f" providerId="LiveId" clId="{5984469F-1DE0-41F6-A126-645FB062E94E}" dt="2024-11-17T17:05:55.781" v="1393" actId="20577"/>
        <pc:sldMkLst>
          <pc:docMk/>
          <pc:sldMk cId="2457960472" sldId="280"/>
        </pc:sldMkLst>
        <pc:spChg chg="mod">
          <ac:chgData name="René Leliard" userId="1cece77c3d0ce23f" providerId="LiveId" clId="{5984469F-1DE0-41F6-A126-645FB062E94E}" dt="2024-11-17T16:56:33.141" v="1318" actId="14100"/>
          <ac:spMkLst>
            <pc:docMk/>
            <pc:sldMk cId="2457960472" sldId="280"/>
            <ac:spMk id="2" creationId="{ED6554D9-6DAB-3829-40D8-30FA8C17568B}"/>
          </ac:spMkLst>
        </pc:spChg>
        <pc:spChg chg="add mod">
          <ac:chgData name="René Leliard" userId="1cece77c3d0ce23f" providerId="LiveId" clId="{5984469F-1DE0-41F6-A126-645FB062E94E}" dt="2024-11-17T17:05:55.781" v="1393" actId="20577"/>
          <ac:spMkLst>
            <pc:docMk/>
            <pc:sldMk cId="2457960472" sldId="280"/>
            <ac:spMk id="3" creationId="{13820772-799C-ED3F-008F-61FC2523AB9C}"/>
          </ac:spMkLst>
        </pc:spChg>
        <pc:spChg chg="add del">
          <ac:chgData name="René Leliard" userId="1cece77c3d0ce23f" providerId="LiveId" clId="{5984469F-1DE0-41F6-A126-645FB062E94E}" dt="2024-11-17T16:55:55.465" v="1311" actId="26606"/>
          <ac:spMkLst>
            <pc:docMk/>
            <pc:sldMk cId="2457960472" sldId="280"/>
            <ac:spMk id="9" creationId="{B250C39F-3F6C-4D53-86D2-7BC6B2FF609C}"/>
          </ac:spMkLst>
        </pc:spChg>
        <pc:spChg chg="add del">
          <ac:chgData name="René Leliard" userId="1cece77c3d0ce23f" providerId="LiveId" clId="{5984469F-1DE0-41F6-A126-645FB062E94E}" dt="2024-11-17T16:55:55.465" v="1311" actId="26606"/>
          <ac:spMkLst>
            <pc:docMk/>
            <pc:sldMk cId="2457960472" sldId="280"/>
            <ac:spMk id="11" creationId="{70A48D59-8581-41F7-B529-F4617FE07A9A}"/>
          </ac:spMkLst>
        </pc:spChg>
        <pc:spChg chg="add del">
          <ac:chgData name="René Leliard" userId="1cece77c3d0ce23f" providerId="LiveId" clId="{5984469F-1DE0-41F6-A126-645FB062E94E}" dt="2024-11-17T16:55:55.465" v="1311" actId="26606"/>
          <ac:spMkLst>
            <pc:docMk/>
            <pc:sldMk cId="2457960472" sldId="280"/>
            <ac:spMk id="13" creationId="{9DD005C1-8C51-42D6-9BEE-B9B83849743D}"/>
          </ac:spMkLst>
        </pc:spChg>
        <pc:spChg chg="add">
          <ac:chgData name="René Leliard" userId="1cece77c3d0ce23f" providerId="LiveId" clId="{5984469F-1DE0-41F6-A126-645FB062E94E}" dt="2024-11-17T16:55:55.465" v="1311" actId="26606"/>
          <ac:spMkLst>
            <pc:docMk/>
            <pc:sldMk cId="2457960472" sldId="280"/>
            <ac:spMk id="18" creationId="{C5E6CFF1-2F42-4E10-9A97-F116F46F53FE}"/>
          </ac:spMkLst>
        </pc:spChg>
        <pc:picChg chg="mod">
          <ac:chgData name="René Leliard" userId="1cece77c3d0ce23f" providerId="LiveId" clId="{5984469F-1DE0-41F6-A126-645FB062E94E}" dt="2024-11-17T16:55:55.465" v="1311" actId="26606"/>
          <ac:picMkLst>
            <pc:docMk/>
            <pc:sldMk cId="2457960472" sldId="280"/>
            <ac:picMk id="4" creationId="{6C4BFBDA-7FE2-E3ED-495C-6C7645A7FFD0}"/>
          </ac:picMkLst>
        </pc:picChg>
        <pc:picChg chg="del">
          <ac:chgData name="René Leliard" userId="1cece77c3d0ce23f" providerId="LiveId" clId="{5984469F-1DE0-41F6-A126-645FB062E94E}" dt="2024-11-17T15:40:40.253" v="1273" actId="478"/>
          <ac:picMkLst>
            <pc:docMk/>
            <pc:sldMk cId="2457960472" sldId="280"/>
            <ac:picMk id="6" creationId="{210BBFAE-DE5B-6472-198E-7E9197C0D0A3}"/>
          </ac:picMkLst>
        </pc:picChg>
        <pc:cxnChg chg="add">
          <ac:chgData name="René Leliard" userId="1cece77c3d0ce23f" providerId="LiveId" clId="{5984469F-1DE0-41F6-A126-645FB062E94E}" dt="2024-11-17T16:55:55.465" v="1311" actId="26606"/>
          <ac:cxnSpMkLst>
            <pc:docMk/>
            <pc:sldMk cId="2457960472" sldId="280"/>
            <ac:cxnSpMk id="20" creationId="{96A8629B-8289-498B-939B-1CA0C106182C}"/>
          </ac:cxnSpMkLst>
        </pc:cxnChg>
      </pc:sldChg>
      <pc:sldChg chg="addSp delSp modSp add del mod ord setBg">
        <pc:chgData name="René Leliard" userId="1cece77c3d0ce23f" providerId="LiveId" clId="{5984469F-1DE0-41F6-A126-645FB062E94E}" dt="2024-11-19T17:53:08.093" v="1738" actId="2696"/>
        <pc:sldMkLst>
          <pc:docMk/>
          <pc:sldMk cId="1347941135" sldId="281"/>
        </pc:sldMkLst>
        <pc:spChg chg="mod ord">
          <ac:chgData name="René Leliard" userId="1cece77c3d0ce23f" providerId="LiveId" clId="{5984469F-1DE0-41F6-A126-645FB062E94E}" dt="2024-11-17T17:07:10.634" v="1398" actId="26606"/>
          <ac:spMkLst>
            <pc:docMk/>
            <pc:sldMk cId="1347941135" sldId="281"/>
            <ac:spMk id="2" creationId="{110044F3-20E2-05E9-63A7-9B11A7837E5A}"/>
          </ac:spMkLst>
        </pc:spChg>
        <pc:spChg chg="add mod">
          <ac:chgData name="René Leliard" userId="1cece77c3d0ce23f" providerId="LiveId" clId="{5984469F-1DE0-41F6-A126-645FB062E94E}" dt="2024-11-17T17:07:10.634" v="1398" actId="26606"/>
          <ac:spMkLst>
            <pc:docMk/>
            <pc:sldMk cId="1347941135" sldId="281"/>
            <ac:spMk id="11" creationId="{BB0994D9-B042-C91B-2012-E94F625D3AC7}"/>
          </ac:spMkLst>
        </pc:spChg>
        <pc:spChg chg="add del">
          <ac:chgData name="René Leliard" userId="1cece77c3d0ce23f" providerId="LiveId" clId="{5984469F-1DE0-41F6-A126-645FB062E94E}" dt="2024-11-17T17:06:47.562" v="1396" actId="26606"/>
          <ac:spMkLst>
            <pc:docMk/>
            <pc:sldMk cId="1347941135" sldId="281"/>
            <ac:spMk id="16" creationId="{0671A8AE-40A1-4631-A6B8-581AFF065482}"/>
          </ac:spMkLst>
        </pc:spChg>
        <pc:spChg chg="add del">
          <ac:chgData name="René Leliard" userId="1cece77c3d0ce23f" providerId="LiveId" clId="{5984469F-1DE0-41F6-A126-645FB062E94E}" dt="2024-11-17T17:06:47.562" v="1396" actId="26606"/>
          <ac:spMkLst>
            <pc:docMk/>
            <pc:sldMk cId="1347941135" sldId="281"/>
            <ac:spMk id="18" creationId="{AB58EF07-17C2-48CF-ABB0-EEF1F17CB8F0}"/>
          </ac:spMkLst>
        </pc:spChg>
        <pc:spChg chg="add del">
          <ac:chgData name="René Leliard" userId="1cece77c3d0ce23f" providerId="LiveId" clId="{5984469F-1DE0-41F6-A126-645FB062E94E}" dt="2024-11-17T17:06:47.562" v="1396" actId="26606"/>
          <ac:spMkLst>
            <pc:docMk/>
            <pc:sldMk cId="1347941135" sldId="281"/>
            <ac:spMk id="20" creationId="{AF2F604E-43BE-4DC3-B983-E071523364F8}"/>
          </ac:spMkLst>
        </pc:spChg>
        <pc:spChg chg="add del">
          <ac:chgData name="René Leliard" userId="1cece77c3d0ce23f" providerId="LiveId" clId="{5984469F-1DE0-41F6-A126-645FB062E94E}" dt="2024-11-17T17:06:47.562" v="1396" actId="26606"/>
          <ac:spMkLst>
            <pc:docMk/>
            <pc:sldMk cId="1347941135" sldId="281"/>
            <ac:spMk id="22" creationId="{08C9B587-E65E-4B52-B37C-ABEBB6E87928}"/>
          </ac:spMkLst>
        </pc:spChg>
        <pc:spChg chg="add del">
          <ac:chgData name="René Leliard" userId="1cece77c3d0ce23f" providerId="LiveId" clId="{5984469F-1DE0-41F6-A126-645FB062E94E}" dt="2024-11-17T17:07:10.634" v="1398" actId="26606"/>
          <ac:spMkLst>
            <pc:docMk/>
            <pc:sldMk cId="1347941135" sldId="281"/>
            <ac:spMk id="27" creationId="{5A59F003-E00A-43F9-91DC-CC54E3B87466}"/>
          </ac:spMkLst>
        </pc:spChg>
        <pc:spChg chg="add del">
          <ac:chgData name="René Leliard" userId="1cece77c3d0ce23f" providerId="LiveId" clId="{5984469F-1DE0-41F6-A126-645FB062E94E}" dt="2024-11-17T17:07:10.634" v="1398" actId="26606"/>
          <ac:spMkLst>
            <pc:docMk/>
            <pc:sldMk cId="1347941135" sldId="281"/>
            <ac:spMk id="29" creationId="{D74A4382-E3AD-430A-9A1F-DFA3E0E77A7D}"/>
          </ac:spMkLst>
        </pc:spChg>
        <pc:spChg chg="add del">
          <ac:chgData name="René Leliard" userId="1cece77c3d0ce23f" providerId="LiveId" clId="{5984469F-1DE0-41F6-A126-645FB062E94E}" dt="2024-11-17T17:07:10.634" v="1398" actId="26606"/>
          <ac:spMkLst>
            <pc:docMk/>
            <pc:sldMk cId="1347941135" sldId="281"/>
            <ac:spMk id="31" creationId="{79F40191-0F44-4FD1-82CC-ACB507C14BE6}"/>
          </ac:spMkLst>
        </pc:spChg>
        <pc:spChg chg="add">
          <ac:chgData name="René Leliard" userId="1cece77c3d0ce23f" providerId="LiveId" clId="{5984469F-1DE0-41F6-A126-645FB062E94E}" dt="2024-11-17T17:07:10.634" v="1398" actId="26606"/>
          <ac:spMkLst>
            <pc:docMk/>
            <pc:sldMk cId="1347941135" sldId="281"/>
            <ac:spMk id="36" creationId="{A4E37431-20F0-4DD6-84A9-ED2B644943A2}"/>
          </ac:spMkLst>
        </pc:spChg>
        <pc:spChg chg="add">
          <ac:chgData name="René Leliard" userId="1cece77c3d0ce23f" providerId="LiveId" clId="{5984469F-1DE0-41F6-A126-645FB062E94E}" dt="2024-11-17T17:07:10.634" v="1398" actId="26606"/>
          <ac:spMkLst>
            <pc:docMk/>
            <pc:sldMk cId="1347941135" sldId="281"/>
            <ac:spMk id="38" creationId="{0AE98B72-66C6-4AB4-AF0D-BA830DE86393}"/>
          </ac:spMkLst>
        </pc:spChg>
        <pc:spChg chg="add">
          <ac:chgData name="René Leliard" userId="1cece77c3d0ce23f" providerId="LiveId" clId="{5984469F-1DE0-41F6-A126-645FB062E94E}" dt="2024-11-17T17:07:10.634" v="1398" actId="26606"/>
          <ac:spMkLst>
            <pc:docMk/>
            <pc:sldMk cId="1347941135" sldId="281"/>
            <ac:spMk id="40" creationId="{407EAFC6-733F-403D-BB4D-05A3A28742F1}"/>
          </ac:spMkLst>
        </pc:spChg>
        <pc:spChg chg="add">
          <ac:chgData name="René Leliard" userId="1cece77c3d0ce23f" providerId="LiveId" clId="{5984469F-1DE0-41F6-A126-645FB062E94E}" dt="2024-11-17T17:07:10.634" v="1398" actId="26606"/>
          <ac:spMkLst>
            <pc:docMk/>
            <pc:sldMk cId="1347941135" sldId="281"/>
            <ac:spMk id="42" creationId="{17A36730-4CB0-4F61-AD11-A44C9765833F}"/>
          </ac:spMkLst>
        </pc:spChg>
        <pc:spChg chg="add">
          <ac:chgData name="René Leliard" userId="1cece77c3d0ce23f" providerId="LiveId" clId="{5984469F-1DE0-41F6-A126-645FB062E94E}" dt="2024-11-17T17:07:10.634" v="1398" actId="26606"/>
          <ac:spMkLst>
            <pc:docMk/>
            <pc:sldMk cId="1347941135" sldId="281"/>
            <ac:spMk id="44" creationId="{C69C79E1-F916-4929-A4F3-DE763D4BFA57}"/>
          </ac:spMkLst>
        </pc:spChg>
        <pc:spChg chg="add">
          <ac:chgData name="René Leliard" userId="1cece77c3d0ce23f" providerId="LiveId" clId="{5984469F-1DE0-41F6-A126-645FB062E94E}" dt="2024-11-17T17:07:10.634" v="1398" actId="26606"/>
          <ac:spMkLst>
            <pc:docMk/>
            <pc:sldMk cId="1347941135" sldId="281"/>
            <ac:spMk id="46" creationId="{767334AB-16BD-4EC7-8C6B-4B5171600933}"/>
          </ac:spMkLst>
        </pc:spChg>
        <pc:picChg chg="del">
          <ac:chgData name="René Leliard" userId="1cece77c3d0ce23f" providerId="LiveId" clId="{5984469F-1DE0-41F6-A126-645FB062E94E}" dt="2024-11-17T17:04:59.398" v="1391" actId="478"/>
          <ac:picMkLst>
            <pc:docMk/>
            <pc:sldMk cId="1347941135" sldId="281"/>
            <ac:picMk id="4" creationId="{A35A5612-A72F-21A7-BB85-E4E5A48E402C}"/>
          </ac:picMkLst>
        </pc:picChg>
        <pc:picChg chg="add del mod">
          <ac:chgData name="René Leliard" userId="1cece77c3d0ce23f" providerId="LiveId" clId="{5984469F-1DE0-41F6-A126-645FB062E94E}" dt="2024-11-17T17:03:26.581" v="1378" actId="478"/>
          <ac:picMkLst>
            <pc:docMk/>
            <pc:sldMk cId="1347941135" sldId="281"/>
            <ac:picMk id="5" creationId="{1801B584-338E-ACCF-84C4-8ACA5A8E3EAA}"/>
          </ac:picMkLst>
        </pc:picChg>
        <pc:picChg chg="del">
          <ac:chgData name="René Leliard" userId="1cece77c3d0ce23f" providerId="LiveId" clId="{5984469F-1DE0-41F6-A126-645FB062E94E}" dt="2024-11-17T16:57:58.080" v="1325" actId="478"/>
          <ac:picMkLst>
            <pc:docMk/>
            <pc:sldMk cId="1347941135" sldId="281"/>
            <ac:picMk id="6" creationId="{01CB05FF-93A8-7CB9-8EC3-7C60E9EF3648}"/>
          </ac:picMkLst>
        </pc:picChg>
        <pc:picChg chg="add del mod">
          <ac:chgData name="René Leliard" userId="1cece77c3d0ce23f" providerId="LiveId" clId="{5984469F-1DE0-41F6-A126-645FB062E94E}" dt="2024-11-17T17:03:34.649" v="1380" actId="478"/>
          <ac:picMkLst>
            <pc:docMk/>
            <pc:sldMk cId="1347941135" sldId="281"/>
            <ac:picMk id="8" creationId="{C2E9BE9C-16FC-5187-ECE3-E385948F046B}"/>
          </ac:picMkLst>
        </pc:picChg>
        <pc:picChg chg="add mod ord">
          <ac:chgData name="René Leliard" userId="1cece77c3d0ce23f" providerId="LiveId" clId="{5984469F-1DE0-41F6-A126-645FB062E94E}" dt="2024-11-17T17:07:10.634" v="1398" actId="26606"/>
          <ac:picMkLst>
            <pc:docMk/>
            <pc:sldMk cId="1347941135" sldId="281"/>
            <ac:picMk id="10" creationId="{DE3FFFAF-90DC-D291-694E-43F978612147}"/>
          </ac:picMkLst>
        </pc:picChg>
      </pc:sldChg>
      <pc:sldChg chg="addSp delSp modSp add mod ord modNotesTx">
        <pc:chgData name="René Leliard" userId="1cece77c3d0ce23f" providerId="LiveId" clId="{5984469F-1DE0-41F6-A126-645FB062E94E}" dt="2024-11-20T18:18:07.840" v="3163"/>
        <pc:sldMkLst>
          <pc:docMk/>
          <pc:sldMk cId="1981606593" sldId="282"/>
        </pc:sldMkLst>
        <pc:spChg chg="mod">
          <ac:chgData name="René Leliard" userId="1cece77c3d0ce23f" providerId="LiveId" clId="{5984469F-1DE0-41F6-A126-645FB062E94E}" dt="2024-11-17T17:08:22.863" v="1416" actId="20577"/>
          <ac:spMkLst>
            <pc:docMk/>
            <pc:sldMk cId="1981606593" sldId="282"/>
            <ac:spMk id="2" creationId="{A42AF546-A8FD-045B-8B4F-AFAACBA98275}"/>
          </ac:spMkLst>
        </pc:spChg>
        <pc:spChg chg="add del mod">
          <ac:chgData name="René Leliard" userId="1cece77c3d0ce23f" providerId="LiveId" clId="{5984469F-1DE0-41F6-A126-645FB062E94E}" dt="2024-11-19T18:18:38.730" v="1786" actId="478"/>
          <ac:spMkLst>
            <pc:docMk/>
            <pc:sldMk cId="1981606593" sldId="282"/>
            <ac:spMk id="3" creationId="{FE9D91A4-03D2-CC47-5DAE-404C742A7CD1}"/>
          </ac:spMkLst>
        </pc:spChg>
        <pc:picChg chg="add del">
          <ac:chgData name="René Leliard" userId="1cece77c3d0ce23f" providerId="LiveId" clId="{5984469F-1DE0-41F6-A126-645FB062E94E}" dt="2024-11-17T17:12:33.477" v="1439" actId="478"/>
          <ac:picMkLst>
            <pc:docMk/>
            <pc:sldMk cId="1981606593" sldId="282"/>
            <ac:picMk id="4" creationId="{968650FE-645D-14EF-7E6E-EF80FAA34BE0}"/>
          </ac:picMkLst>
        </pc:picChg>
        <pc:picChg chg="add del mod">
          <ac:chgData name="René Leliard" userId="1cece77c3d0ce23f" providerId="LiveId" clId="{5984469F-1DE0-41F6-A126-645FB062E94E}" dt="2024-11-20T08:51:52.979" v="1818" actId="478"/>
          <ac:picMkLst>
            <pc:docMk/>
            <pc:sldMk cId="1981606593" sldId="282"/>
            <ac:picMk id="5" creationId="{8217417C-E009-DB90-DC8F-9043E26CD6E7}"/>
          </ac:picMkLst>
        </pc:picChg>
        <pc:picChg chg="add del mod">
          <ac:chgData name="René Leliard" userId="1cece77c3d0ce23f" providerId="LiveId" clId="{5984469F-1DE0-41F6-A126-645FB062E94E}" dt="2024-11-19T18:15:07.452" v="1739" actId="478"/>
          <ac:picMkLst>
            <pc:docMk/>
            <pc:sldMk cId="1981606593" sldId="282"/>
            <ac:picMk id="5" creationId="{C0595A04-990E-D481-4C5C-CE9593548AEA}"/>
          </ac:picMkLst>
        </pc:picChg>
        <pc:picChg chg="del">
          <ac:chgData name="René Leliard" userId="1cece77c3d0ce23f" providerId="LiveId" clId="{5984469F-1DE0-41F6-A126-645FB062E94E}" dt="2024-11-17T17:07:57.743" v="1402" actId="478"/>
          <ac:picMkLst>
            <pc:docMk/>
            <pc:sldMk cId="1981606593" sldId="282"/>
            <ac:picMk id="6" creationId="{4F3888BE-D61B-1B6F-23F3-FA1665EE14DD}"/>
          </ac:picMkLst>
        </pc:picChg>
        <pc:picChg chg="add del mod">
          <ac:chgData name="René Leliard" userId="1cece77c3d0ce23f" providerId="LiveId" clId="{5984469F-1DE0-41F6-A126-645FB062E94E}" dt="2024-11-20T08:38:20.325" v="1794" actId="478"/>
          <ac:picMkLst>
            <pc:docMk/>
            <pc:sldMk cId="1981606593" sldId="282"/>
            <ac:picMk id="7" creationId="{297A2FE4-4B5A-5724-B0F6-60F0F3EA0902}"/>
          </ac:picMkLst>
        </pc:picChg>
        <pc:picChg chg="add del mod">
          <ac:chgData name="René Leliard" userId="1cece77c3d0ce23f" providerId="LiveId" clId="{5984469F-1DE0-41F6-A126-645FB062E94E}" dt="2024-11-19T18:15:08.225" v="1740" actId="478"/>
          <ac:picMkLst>
            <pc:docMk/>
            <pc:sldMk cId="1981606593" sldId="282"/>
            <ac:picMk id="8" creationId="{0B6EE60E-E7CC-E606-55C6-1ACDEE037AC3}"/>
          </ac:picMkLst>
        </pc:picChg>
        <pc:picChg chg="add mod">
          <ac:chgData name="René Leliard" userId="1cece77c3d0ce23f" providerId="LiveId" clId="{5984469F-1DE0-41F6-A126-645FB062E94E}" dt="2024-11-20T08:51:58.498" v="1819" actId="1076"/>
          <ac:picMkLst>
            <pc:docMk/>
            <pc:sldMk cId="1981606593" sldId="282"/>
            <ac:picMk id="8" creationId="{C64E9529-B819-E157-E4AF-64B67370D0E7}"/>
          </ac:picMkLst>
        </pc:picChg>
        <pc:picChg chg="add del mod">
          <ac:chgData name="René Leliard" userId="1cece77c3d0ce23f" providerId="LiveId" clId="{5984469F-1DE0-41F6-A126-645FB062E94E}" dt="2024-11-20T12:20:16.609" v="1869" actId="478"/>
          <ac:picMkLst>
            <pc:docMk/>
            <pc:sldMk cId="1981606593" sldId="282"/>
            <ac:picMk id="10" creationId="{1E3B6772-9F07-EE7E-1E01-EE8D60419797}"/>
          </ac:picMkLst>
        </pc:picChg>
        <pc:picChg chg="add del mod">
          <ac:chgData name="René Leliard" userId="1cece77c3d0ce23f" providerId="LiveId" clId="{5984469F-1DE0-41F6-A126-645FB062E94E}" dt="2024-11-19T18:15:08.723" v="1741" actId="478"/>
          <ac:picMkLst>
            <pc:docMk/>
            <pc:sldMk cId="1981606593" sldId="282"/>
            <ac:picMk id="10" creationId="{466EE94C-BD51-66E3-54EB-8F8CEDE69F57}"/>
          </ac:picMkLst>
        </pc:picChg>
        <pc:picChg chg="add del mod">
          <ac:chgData name="René Leliard" userId="1cece77c3d0ce23f" providerId="LiveId" clId="{5984469F-1DE0-41F6-A126-645FB062E94E}" dt="2024-11-20T08:45:01.610" v="1798" actId="478"/>
          <ac:picMkLst>
            <pc:docMk/>
            <pc:sldMk cId="1981606593" sldId="282"/>
            <ac:picMk id="11" creationId="{B168CE75-FDA9-31AF-BBE7-8D90E0BB0BF6}"/>
          </ac:picMkLst>
        </pc:picChg>
      </pc:sldChg>
      <pc:sldChg chg="addSp delSp modSp add mod ord modNotesTx">
        <pc:chgData name="René Leliard" userId="1cece77c3d0ce23f" providerId="LiveId" clId="{5984469F-1DE0-41F6-A126-645FB062E94E}" dt="2024-11-20T18:00:21.737" v="3161"/>
        <pc:sldMkLst>
          <pc:docMk/>
          <pc:sldMk cId="1963516355" sldId="283"/>
        </pc:sldMkLst>
        <pc:spChg chg="add mod">
          <ac:chgData name="René Leliard" userId="1cece77c3d0ce23f" providerId="LiveId" clId="{5984469F-1DE0-41F6-A126-645FB062E94E}" dt="2024-11-20T12:16:21.806" v="1831"/>
          <ac:spMkLst>
            <pc:docMk/>
            <pc:sldMk cId="1963516355" sldId="283"/>
            <ac:spMk id="3" creationId="{B955DB6A-4722-2927-B86F-3D3CF433D2ED}"/>
          </ac:spMkLst>
        </pc:spChg>
        <pc:picChg chg="del">
          <ac:chgData name="René Leliard" userId="1cece77c3d0ce23f" providerId="LiveId" clId="{5984469F-1DE0-41F6-A126-645FB062E94E}" dt="2024-11-19T15:31:05.759" v="1455" actId="478"/>
          <ac:picMkLst>
            <pc:docMk/>
            <pc:sldMk cId="1963516355" sldId="283"/>
            <ac:picMk id="5" creationId="{74956701-7CD3-4A41-4F9E-DF8E9E7700C5}"/>
          </ac:picMkLst>
        </pc:picChg>
        <pc:picChg chg="add del mod">
          <ac:chgData name="René Leliard" userId="1cece77c3d0ce23f" providerId="LiveId" clId="{5984469F-1DE0-41F6-A126-645FB062E94E}" dt="2024-11-20T12:16:25.212" v="1832" actId="478"/>
          <ac:picMkLst>
            <pc:docMk/>
            <pc:sldMk cId="1963516355" sldId="283"/>
            <ac:picMk id="6" creationId="{6E28723F-028C-F21A-F8D1-91AA7F6EB23C}"/>
          </ac:picMkLst>
        </pc:picChg>
        <pc:picChg chg="add mod">
          <ac:chgData name="René Leliard" userId="1cece77c3d0ce23f" providerId="LiveId" clId="{5984469F-1DE0-41F6-A126-645FB062E94E}" dt="2024-11-20T12:17:20.577" v="1836" actId="1076"/>
          <ac:picMkLst>
            <pc:docMk/>
            <pc:sldMk cId="1963516355" sldId="283"/>
            <ac:picMk id="8" creationId="{50DD8D0A-B034-B699-4DDD-0693A6D6FB36}"/>
          </ac:picMkLst>
        </pc:picChg>
        <pc:picChg chg="del mod">
          <ac:chgData name="René Leliard" userId="1cece77c3d0ce23f" providerId="LiveId" clId="{5984469F-1DE0-41F6-A126-645FB062E94E}" dt="2024-11-19T15:31:05.065" v="1454" actId="478"/>
          <ac:picMkLst>
            <pc:docMk/>
            <pc:sldMk cId="1963516355" sldId="283"/>
            <ac:picMk id="8" creationId="{8B3CFECC-75BA-4085-DF32-BFED4DBFDD05}"/>
          </ac:picMkLst>
        </pc:picChg>
        <pc:picChg chg="del">
          <ac:chgData name="René Leliard" userId="1cece77c3d0ce23f" providerId="LiveId" clId="{5984469F-1DE0-41F6-A126-645FB062E94E}" dt="2024-11-19T15:31:06.295" v="1456" actId="478"/>
          <ac:picMkLst>
            <pc:docMk/>
            <pc:sldMk cId="1963516355" sldId="283"/>
            <ac:picMk id="10" creationId="{0264FCFF-3CFA-E601-DFFF-DE242FBCF572}"/>
          </ac:picMkLst>
        </pc:picChg>
      </pc:sldChg>
      <pc:sldChg chg="addSp delSp modSp add mod">
        <pc:chgData name="René Leliard" userId="1cece77c3d0ce23f" providerId="LiveId" clId="{5984469F-1DE0-41F6-A126-645FB062E94E}" dt="2024-11-20T12:22:01.013" v="1878" actId="962"/>
        <pc:sldMkLst>
          <pc:docMk/>
          <pc:sldMk cId="3414766319" sldId="284"/>
        </pc:sldMkLst>
        <pc:spChg chg="add mod">
          <ac:chgData name="René Leliard" userId="1cece77c3d0ce23f" providerId="LiveId" clId="{5984469F-1DE0-41F6-A126-645FB062E94E}" dt="2024-11-20T12:21:27.362" v="1874" actId="17032"/>
          <ac:spMkLst>
            <pc:docMk/>
            <pc:sldMk cId="3414766319" sldId="284"/>
            <ac:spMk id="3" creationId="{98F2E1D5-BDF0-46AB-A83F-0BDB0474AC0D}"/>
          </ac:spMkLst>
        </pc:spChg>
        <pc:picChg chg="add mod">
          <ac:chgData name="René Leliard" userId="1cece77c3d0ce23f" providerId="LiveId" clId="{5984469F-1DE0-41F6-A126-645FB062E94E}" dt="2024-11-20T12:21:22.452" v="1873" actId="962"/>
          <ac:picMkLst>
            <pc:docMk/>
            <pc:sldMk cId="3414766319" sldId="284"/>
            <ac:picMk id="6" creationId="{2A3C6038-0500-F520-E2AA-11634EAFC690}"/>
          </ac:picMkLst>
        </pc:picChg>
        <pc:picChg chg="del">
          <ac:chgData name="René Leliard" userId="1cece77c3d0ce23f" providerId="LiveId" clId="{5984469F-1DE0-41F6-A126-645FB062E94E}" dt="2024-11-20T12:18:37.933" v="1838" actId="478"/>
          <ac:picMkLst>
            <pc:docMk/>
            <pc:sldMk cId="3414766319" sldId="284"/>
            <ac:picMk id="8" creationId="{2CEE624A-5FC8-12B7-A42F-F689459FDCE1}"/>
          </ac:picMkLst>
        </pc:picChg>
        <pc:picChg chg="add mod">
          <ac:chgData name="René Leliard" userId="1cece77c3d0ce23f" providerId="LiveId" clId="{5984469F-1DE0-41F6-A126-645FB062E94E}" dt="2024-11-20T12:22:01.013" v="1878" actId="962"/>
          <ac:picMkLst>
            <pc:docMk/>
            <pc:sldMk cId="3414766319" sldId="284"/>
            <ac:picMk id="9" creationId="{616313B9-E0FA-2C62-3175-0F4BAFE7DFA8}"/>
          </ac:picMkLst>
        </pc:picChg>
        <pc:picChg chg="del">
          <ac:chgData name="René Leliard" userId="1cece77c3d0ce23f" providerId="LiveId" clId="{5984469F-1DE0-41F6-A126-645FB062E94E}" dt="2024-11-20T12:18:38.490" v="1839" actId="478"/>
          <ac:picMkLst>
            <pc:docMk/>
            <pc:sldMk cId="3414766319" sldId="284"/>
            <ac:picMk id="10" creationId="{F8C0C89E-928E-4F13-E044-EA53CC1B5732}"/>
          </ac:picMkLst>
        </pc:picChg>
      </pc:sldChg>
      <pc:sldChg chg="addSp delSp modSp add mod setBg modNotesTx">
        <pc:chgData name="René Leliard" userId="1cece77c3d0ce23f" providerId="LiveId" clId="{5984469F-1DE0-41F6-A126-645FB062E94E}" dt="2024-11-20T18:05:49.858" v="3162"/>
        <pc:sldMkLst>
          <pc:docMk/>
          <pc:sldMk cId="2838988901" sldId="285"/>
        </pc:sldMkLst>
        <pc:spChg chg="mod ord">
          <ac:chgData name="René Leliard" userId="1cece77c3d0ce23f" providerId="LiveId" clId="{5984469F-1DE0-41F6-A126-645FB062E94E}" dt="2024-11-20T12:41:41.029" v="1987" actId="26606"/>
          <ac:spMkLst>
            <pc:docMk/>
            <pc:sldMk cId="2838988901" sldId="285"/>
            <ac:spMk id="2" creationId="{7526B618-F2EA-FF2E-3248-27E89702E9C8}"/>
          </ac:spMkLst>
        </pc:spChg>
        <pc:spChg chg="del mod">
          <ac:chgData name="René Leliard" userId="1cece77c3d0ce23f" providerId="LiveId" clId="{5984469F-1DE0-41F6-A126-645FB062E94E}" dt="2024-11-20T12:22:33.182" v="1883" actId="478"/>
          <ac:spMkLst>
            <pc:docMk/>
            <pc:sldMk cId="2838988901" sldId="285"/>
            <ac:spMk id="3" creationId="{31EC841C-37A8-7571-584D-D8B75D6C36D8}"/>
          </ac:spMkLst>
        </pc:spChg>
        <pc:spChg chg="add mod">
          <ac:chgData name="René Leliard" userId="1cece77c3d0ce23f" providerId="LiveId" clId="{5984469F-1DE0-41F6-A126-645FB062E94E}" dt="2024-11-20T12:35:19.401" v="1927" actId="207"/>
          <ac:spMkLst>
            <pc:docMk/>
            <pc:sldMk cId="2838988901" sldId="285"/>
            <ac:spMk id="8" creationId="{632E1405-B517-AE63-45D1-09EEB8E4B466}"/>
          </ac:spMkLst>
        </pc:spChg>
        <pc:spChg chg="add">
          <ac:chgData name="René Leliard" userId="1cece77c3d0ce23f" providerId="LiveId" clId="{5984469F-1DE0-41F6-A126-645FB062E94E}" dt="2024-11-20T12:34:51.259" v="1920"/>
          <ac:spMkLst>
            <pc:docMk/>
            <pc:sldMk cId="2838988901" sldId="285"/>
            <ac:spMk id="10" creationId="{1E4AAFAA-A283-87CB-F9C2-B8C97AE87A18}"/>
          </ac:spMkLst>
        </pc:spChg>
        <pc:spChg chg="add">
          <ac:chgData name="René Leliard" userId="1cece77c3d0ce23f" providerId="LiveId" clId="{5984469F-1DE0-41F6-A126-645FB062E94E}" dt="2024-11-20T12:34:59.949" v="1921"/>
          <ac:spMkLst>
            <pc:docMk/>
            <pc:sldMk cId="2838988901" sldId="285"/>
            <ac:spMk id="11" creationId="{9D07A863-781E-7E89-06A5-4720C957B619}"/>
          </ac:spMkLst>
        </pc:spChg>
        <pc:spChg chg="add">
          <ac:chgData name="René Leliard" userId="1cece77c3d0ce23f" providerId="LiveId" clId="{5984469F-1DE0-41F6-A126-645FB062E94E}" dt="2024-11-20T12:35:14.311" v="1924"/>
          <ac:spMkLst>
            <pc:docMk/>
            <pc:sldMk cId="2838988901" sldId="285"/>
            <ac:spMk id="12" creationId="{615D7B95-EA6D-8932-7A76-283EF97D3427}"/>
          </ac:spMkLst>
        </pc:spChg>
        <pc:spChg chg="add">
          <ac:chgData name="René Leliard" userId="1cece77c3d0ce23f" providerId="LiveId" clId="{5984469F-1DE0-41F6-A126-645FB062E94E}" dt="2024-11-20T12:35:21.390" v="1928"/>
          <ac:spMkLst>
            <pc:docMk/>
            <pc:sldMk cId="2838988901" sldId="285"/>
            <ac:spMk id="13" creationId="{7BA4BFDC-A8DE-E275-AD39-1B91290BAB4F}"/>
          </ac:spMkLst>
        </pc:spChg>
        <pc:spChg chg="add">
          <ac:chgData name="René Leliard" userId="1cece77c3d0ce23f" providerId="LiveId" clId="{5984469F-1DE0-41F6-A126-645FB062E94E}" dt="2024-11-20T12:35:32.821" v="1929"/>
          <ac:spMkLst>
            <pc:docMk/>
            <pc:sldMk cId="2838988901" sldId="285"/>
            <ac:spMk id="14" creationId="{8B5424FD-F10C-D600-ED6A-6A1FFE4B689B}"/>
          </ac:spMkLst>
        </pc:spChg>
        <pc:spChg chg="add del mod">
          <ac:chgData name="René Leliard" userId="1cece77c3d0ce23f" providerId="LiveId" clId="{5984469F-1DE0-41F6-A126-645FB062E94E}" dt="2024-11-20T12:35:59.742" v="1935"/>
          <ac:spMkLst>
            <pc:docMk/>
            <pc:sldMk cId="2838988901" sldId="285"/>
            <ac:spMk id="15" creationId="{8C913243-B3FD-4471-7F7A-091283243EBE}"/>
          </ac:spMkLst>
        </pc:spChg>
        <pc:spChg chg="add mod">
          <ac:chgData name="René Leliard" userId="1cece77c3d0ce23f" providerId="LiveId" clId="{5984469F-1DE0-41F6-A126-645FB062E94E}" dt="2024-11-20T12:41:41.029" v="1987" actId="26606"/>
          <ac:spMkLst>
            <pc:docMk/>
            <pc:sldMk cId="2838988901" sldId="285"/>
            <ac:spMk id="16" creationId="{70E00067-7811-38ED-0A35-B1AF7992E885}"/>
          </ac:spMkLst>
        </pc:spChg>
        <pc:spChg chg="add del">
          <ac:chgData name="René Leliard" userId="1cece77c3d0ce23f" providerId="LiveId" clId="{5984469F-1DE0-41F6-A126-645FB062E94E}" dt="2024-11-20T12:41:41.029" v="1987" actId="26606"/>
          <ac:spMkLst>
            <pc:docMk/>
            <pc:sldMk cId="2838988901" sldId="285"/>
            <ac:spMk id="21" creationId="{231BF440-39FA-4087-84CC-2EEC0BBDAF29}"/>
          </ac:spMkLst>
        </pc:spChg>
        <pc:spChg chg="add del">
          <ac:chgData name="René Leliard" userId="1cece77c3d0ce23f" providerId="LiveId" clId="{5984469F-1DE0-41F6-A126-645FB062E94E}" dt="2024-11-20T12:41:41.029" v="1987" actId="26606"/>
          <ac:spMkLst>
            <pc:docMk/>
            <pc:sldMk cId="2838988901" sldId="285"/>
            <ac:spMk id="23" creationId="{F04E4CBA-303B-48BD-8451-C2701CB0EEBF}"/>
          </ac:spMkLst>
        </pc:spChg>
        <pc:spChg chg="add del">
          <ac:chgData name="René Leliard" userId="1cece77c3d0ce23f" providerId="LiveId" clId="{5984469F-1DE0-41F6-A126-645FB062E94E}" dt="2024-11-20T12:41:41.029" v="1987" actId="26606"/>
          <ac:spMkLst>
            <pc:docMk/>
            <pc:sldMk cId="2838988901" sldId="285"/>
            <ac:spMk id="25" creationId="{F6CA58B3-AFCC-4A40-9882-50D5080879B0}"/>
          </ac:spMkLst>
        </pc:spChg>
        <pc:spChg chg="add del">
          <ac:chgData name="René Leliard" userId="1cece77c3d0ce23f" providerId="LiveId" clId="{5984469F-1DE0-41F6-A126-645FB062E94E}" dt="2024-11-20T12:41:41.029" v="1987" actId="26606"/>
          <ac:spMkLst>
            <pc:docMk/>
            <pc:sldMk cId="2838988901" sldId="285"/>
            <ac:spMk id="27" creationId="{75C56826-D4E5-42ED-8529-079651CB3005}"/>
          </ac:spMkLst>
        </pc:spChg>
        <pc:spChg chg="add del">
          <ac:chgData name="René Leliard" userId="1cece77c3d0ce23f" providerId="LiveId" clId="{5984469F-1DE0-41F6-A126-645FB062E94E}" dt="2024-11-20T12:41:41.029" v="1987" actId="26606"/>
          <ac:spMkLst>
            <pc:docMk/>
            <pc:sldMk cId="2838988901" sldId="285"/>
            <ac:spMk id="29" creationId="{82095FCE-EF05-4443-B97A-85DEE3A5CA17}"/>
          </ac:spMkLst>
        </pc:spChg>
        <pc:spChg chg="add del">
          <ac:chgData name="René Leliard" userId="1cece77c3d0ce23f" providerId="LiveId" clId="{5984469F-1DE0-41F6-A126-645FB062E94E}" dt="2024-11-20T12:41:41.029" v="1987" actId="26606"/>
          <ac:spMkLst>
            <pc:docMk/>
            <pc:sldMk cId="2838988901" sldId="285"/>
            <ac:spMk id="31" creationId="{CA00AE6B-AA30-4CF8-BA6F-339B780AD76C}"/>
          </ac:spMkLst>
        </pc:spChg>
        <pc:picChg chg="mod">
          <ac:chgData name="René Leliard" userId="1cece77c3d0ce23f" providerId="LiveId" clId="{5984469F-1DE0-41F6-A126-645FB062E94E}" dt="2024-11-20T12:41:41.029" v="1987" actId="26606"/>
          <ac:picMkLst>
            <pc:docMk/>
            <pc:sldMk cId="2838988901" sldId="285"/>
            <ac:picMk id="4" creationId="{87F13579-23DC-12F9-704D-98AA652A5EFC}"/>
          </ac:picMkLst>
        </pc:picChg>
        <pc:picChg chg="del">
          <ac:chgData name="René Leliard" userId="1cece77c3d0ce23f" providerId="LiveId" clId="{5984469F-1DE0-41F6-A126-645FB062E94E}" dt="2024-11-20T12:22:30.276" v="1881" actId="478"/>
          <ac:picMkLst>
            <pc:docMk/>
            <pc:sldMk cId="2838988901" sldId="285"/>
            <ac:picMk id="6" creationId="{2960CFB5-B569-F1ED-085F-E05463ABDB73}"/>
          </ac:picMkLst>
        </pc:picChg>
        <pc:picChg chg="add mod">
          <ac:chgData name="René Leliard" userId="1cece77c3d0ce23f" providerId="LiveId" clId="{5984469F-1DE0-41F6-A126-645FB062E94E}" dt="2024-11-20T12:41:41.029" v="1987" actId="26606"/>
          <ac:picMkLst>
            <pc:docMk/>
            <pc:sldMk cId="2838988901" sldId="285"/>
            <ac:picMk id="7" creationId="{A2A16700-D033-9736-4633-0F8AF584AA97}"/>
          </ac:picMkLst>
        </pc:picChg>
        <pc:picChg chg="del">
          <ac:chgData name="René Leliard" userId="1cece77c3d0ce23f" providerId="LiveId" clId="{5984469F-1DE0-41F6-A126-645FB062E94E}" dt="2024-11-20T12:22:29.178" v="1880" actId="478"/>
          <ac:picMkLst>
            <pc:docMk/>
            <pc:sldMk cId="2838988901" sldId="285"/>
            <ac:picMk id="9" creationId="{F2BDDF94-1CB4-17F4-621F-798D4D6AECDE}"/>
          </ac:picMkLst>
        </pc:picChg>
      </pc:sldChg>
      <pc:sldChg chg="addSp delSp modSp add mod">
        <pc:chgData name="René Leliard" userId="1cece77c3d0ce23f" providerId="LiveId" clId="{5984469F-1DE0-41F6-A126-645FB062E94E}" dt="2024-11-20T12:50:31.745" v="2025" actId="1076"/>
        <pc:sldMkLst>
          <pc:docMk/>
          <pc:sldMk cId="3411625745" sldId="286"/>
        </pc:sldMkLst>
        <pc:spChg chg="mod">
          <ac:chgData name="René Leliard" userId="1cece77c3d0ce23f" providerId="LiveId" clId="{5984469F-1DE0-41F6-A126-645FB062E94E}" dt="2024-11-20T12:42:24.450" v="2011" actId="20577"/>
          <ac:spMkLst>
            <pc:docMk/>
            <pc:sldMk cId="3411625745" sldId="286"/>
            <ac:spMk id="2" creationId="{9A2F6AD1-17E1-AEE4-3DA8-438A8D9365EA}"/>
          </ac:spMkLst>
        </pc:spChg>
        <pc:spChg chg="del mod">
          <ac:chgData name="René Leliard" userId="1cece77c3d0ce23f" providerId="LiveId" clId="{5984469F-1DE0-41F6-A126-645FB062E94E}" dt="2024-11-20T12:42:13.308" v="1991" actId="478"/>
          <ac:spMkLst>
            <pc:docMk/>
            <pc:sldMk cId="3411625745" sldId="286"/>
            <ac:spMk id="16" creationId="{0CFA37D7-84F6-5CA3-86F0-0EB50D7C8E7E}"/>
          </ac:spMkLst>
        </pc:spChg>
        <pc:picChg chg="add mod">
          <ac:chgData name="René Leliard" userId="1cece77c3d0ce23f" providerId="LiveId" clId="{5984469F-1DE0-41F6-A126-645FB062E94E}" dt="2024-11-20T12:45:18.809" v="2015" actId="1076"/>
          <ac:picMkLst>
            <pc:docMk/>
            <pc:sldMk cId="3411625745" sldId="286"/>
            <ac:picMk id="5" creationId="{44C262A5-644A-0A0D-E91B-BCDBEE1D9891}"/>
          </ac:picMkLst>
        </pc:picChg>
        <pc:picChg chg="del">
          <ac:chgData name="René Leliard" userId="1cece77c3d0ce23f" providerId="LiveId" clId="{5984469F-1DE0-41F6-A126-645FB062E94E}" dt="2024-11-20T12:42:10.821" v="1989" actId="478"/>
          <ac:picMkLst>
            <pc:docMk/>
            <pc:sldMk cId="3411625745" sldId="286"/>
            <ac:picMk id="7" creationId="{19CD006B-EABE-B466-0C85-512EC8E80F25}"/>
          </ac:picMkLst>
        </pc:picChg>
        <pc:picChg chg="add mod">
          <ac:chgData name="René Leliard" userId="1cece77c3d0ce23f" providerId="LiveId" clId="{5984469F-1DE0-41F6-A126-645FB062E94E}" dt="2024-11-20T12:49:07.201" v="2020" actId="1076"/>
          <ac:picMkLst>
            <pc:docMk/>
            <pc:sldMk cId="3411625745" sldId="286"/>
            <ac:picMk id="8" creationId="{864538AA-9FBF-1341-9F51-9EEF749CCBE2}"/>
          </ac:picMkLst>
        </pc:picChg>
        <pc:picChg chg="add mod">
          <ac:chgData name="René Leliard" userId="1cece77c3d0ce23f" providerId="LiveId" clId="{5984469F-1DE0-41F6-A126-645FB062E94E}" dt="2024-11-20T12:50:31.745" v="2025" actId="1076"/>
          <ac:picMkLst>
            <pc:docMk/>
            <pc:sldMk cId="3411625745" sldId="286"/>
            <ac:picMk id="10" creationId="{03FE1A18-46F2-2130-6C39-1F13980B8FBE}"/>
          </ac:picMkLst>
        </pc:picChg>
      </pc:sldChg>
      <pc:sldChg chg="addSp delSp modSp add mod">
        <pc:chgData name="René Leliard" userId="1cece77c3d0ce23f" providerId="LiveId" clId="{5984469F-1DE0-41F6-A126-645FB062E94E}" dt="2024-11-20T13:02:08.290" v="2060" actId="1076"/>
        <pc:sldMkLst>
          <pc:docMk/>
          <pc:sldMk cId="2771645698" sldId="287"/>
        </pc:sldMkLst>
        <pc:spChg chg="mod">
          <ac:chgData name="René Leliard" userId="1cece77c3d0ce23f" providerId="LiveId" clId="{5984469F-1DE0-41F6-A126-645FB062E94E}" dt="2024-11-20T12:56:59.524" v="2049" actId="20577"/>
          <ac:spMkLst>
            <pc:docMk/>
            <pc:sldMk cId="2771645698" sldId="287"/>
            <ac:spMk id="2" creationId="{47EBB155-E66B-61C8-FCCC-5F00433AB4AF}"/>
          </ac:spMkLst>
        </pc:spChg>
        <pc:picChg chg="del">
          <ac:chgData name="René Leliard" userId="1cece77c3d0ce23f" providerId="LiveId" clId="{5984469F-1DE0-41F6-A126-645FB062E94E}" dt="2024-11-20T12:50:48.826" v="2029" actId="478"/>
          <ac:picMkLst>
            <pc:docMk/>
            <pc:sldMk cId="2771645698" sldId="287"/>
            <ac:picMk id="5" creationId="{A79EFE62-07E0-010E-DDE9-A965B53AC199}"/>
          </ac:picMkLst>
        </pc:picChg>
        <pc:picChg chg="add mod">
          <ac:chgData name="René Leliard" userId="1cece77c3d0ce23f" providerId="LiveId" clId="{5984469F-1DE0-41F6-A126-645FB062E94E}" dt="2024-11-20T12:58:08.666" v="2054" actId="1076"/>
          <ac:picMkLst>
            <pc:docMk/>
            <pc:sldMk cId="2771645698" sldId="287"/>
            <ac:picMk id="6" creationId="{FB6B14FE-AEEE-8C5B-3397-D92C066FB132}"/>
          </ac:picMkLst>
        </pc:picChg>
        <pc:picChg chg="del">
          <ac:chgData name="René Leliard" userId="1cece77c3d0ce23f" providerId="LiveId" clId="{5984469F-1DE0-41F6-A126-645FB062E94E}" dt="2024-11-20T12:50:45.909" v="2027" actId="478"/>
          <ac:picMkLst>
            <pc:docMk/>
            <pc:sldMk cId="2771645698" sldId="287"/>
            <ac:picMk id="8" creationId="{CE1BEBC7-0B01-62C4-5473-D47659FD89A1}"/>
          </ac:picMkLst>
        </pc:picChg>
        <pc:picChg chg="add mod">
          <ac:chgData name="René Leliard" userId="1cece77c3d0ce23f" providerId="LiveId" clId="{5984469F-1DE0-41F6-A126-645FB062E94E}" dt="2024-11-20T13:02:08.290" v="2060" actId="1076"/>
          <ac:picMkLst>
            <pc:docMk/>
            <pc:sldMk cId="2771645698" sldId="287"/>
            <ac:picMk id="9" creationId="{C5FEAFC2-DEC0-4908-FBEE-8BF7440C9420}"/>
          </ac:picMkLst>
        </pc:picChg>
        <pc:picChg chg="del">
          <ac:chgData name="René Leliard" userId="1cece77c3d0ce23f" providerId="LiveId" clId="{5984469F-1DE0-41F6-A126-645FB062E94E}" dt="2024-11-20T12:50:48.810" v="2028" actId="478"/>
          <ac:picMkLst>
            <pc:docMk/>
            <pc:sldMk cId="2771645698" sldId="287"/>
            <ac:picMk id="10" creationId="{B33FB5DA-33CE-B723-EDEA-CC454F066C33}"/>
          </ac:picMkLst>
        </pc:picChg>
      </pc:sldChg>
      <pc:sldChg chg="addSp delSp modSp add mod">
        <pc:chgData name="René Leliard" userId="1cece77c3d0ce23f" providerId="LiveId" clId="{5984469F-1DE0-41F6-A126-645FB062E94E}" dt="2024-11-20T13:14:16.810" v="2192"/>
        <pc:sldMkLst>
          <pc:docMk/>
          <pc:sldMk cId="2984743345" sldId="288"/>
        </pc:sldMkLst>
        <pc:spChg chg="add del mod">
          <ac:chgData name="René Leliard" userId="1cece77c3d0ce23f" providerId="LiveId" clId="{5984469F-1DE0-41F6-A126-645FB062E94E}" dt="2024-11-20T13:14:16.810" v="2192"/>
          <ac:spMkLst>
            <pc:docMk/>
            <pc:sldMk cId="2984743345" sldId="288"/>
            <ac:spMk id="3" creationId="{AC1DCD8C-F72F-640B-F3AD-871552D8FD4D}"/>
          </ac:spMkLst>
        </pc:spChg>
        <pc:spChg chg="add del mod">
          <ac:chgData name="René Leliard" userId="1cece77c3d0ce23f" providerId="LiveId" clId="{5984469F-1DE0-41F6-A126-645FB062E94E}" dt="2024-11-20T13:09:26.557" v="2080" actId="14100"/>
          <ac:spMkLst>
            <pc:docMk/>
            <pc:sldMk cId="2984743345" sldId="288"/>
            <ac:spMk id="5" creationId="{F6D67DD9-BBF7-9DF4-2498-234CD41A2578}"/>
          </ac:spMkLst>
        </pc:spChg>
        <pc:spChg chg="add">
          <ac:chgData name="René Leliard" userId="1cece77c3d0ce23f" providerId="LiveId" clId="{5984469F-1DE0-41F6-A126-645FB062E94E}" dt="2024-11-20T13:09:52.203" v="2083"/>
          <ac:spMkLst>
            <pc:docMk/>
            <pc:sldMk cId="2984743345" sldId="288"/>
            <ac:spMk id="7" creationId="{8EEC1E35-7CDC-0DC6-DC62-B274630D0D0E}"/>
          </ac:spMkLst>
        </pc:spChg>
        <pc:spChg chg="add">
          <ac:chgData name="René Leliard" userId="1cece77c3d0ce23f" providerId="LiveId" clId="{5984469F-1DE0-41F6-A126-645FB062E94E}" dt="2024-11-20T13:11:48.901" v="2119"/>
          <ac:spMkLst>
            <pc:docMk/>
            <pc:sldMk cId="2984743345" sldId="288"/>
            <ac:spMk id="8" creationId="{684F597B-F2C0-D868-1532-C86B377F099C}"/>
          </ac:spMkLst>
        </pc:spChg>
        <pc:spChg chg="add">
          <ac:chgData name="René Leliard" userId="1cece77c3d0ce23f" providerId="LiveId" clId="{5984469F-1DE0-41F6-A126-645FB062E94E}" dt="2024-11-20T13:11:57.419" v="2120"/>
          <ac:spMkLst>
            <pc:docMk/>
            <pc:sldMk cId="2984743345" sldId="288"/>
            <ac:spMk id="10" creationId="{6B875BE8-A98D-EA38-544B-EF0EE6D8E21C}"/>
          </ac:spMkLst>
        </pc:spChg>
        <pc:spChg chg="add">
          <ac:chgData name="René Leliard" userId="1cece77c3d0ce23f" providerId="LiveId" clId="{5984469F-1DE0-41F6-A126-645FB062E94E}" dt="2024-11-20T13:12:33.516" v="2150"/>
          <ac:spMkLst>
            <pc:docMk/>
            <pc:sldMk cId="2984743345" sldId="288"/>
            <ac:spMk id="11" creationId="{DE09DEB5-2918-1AE3-40C0-1170898C4C99}"/>
          </ac:spMkLst>
        </pc:spChg>
        <pc:spChg chg="add">
          <ac:chgData name="René Leliard" userId="1cece77c3d0ce23f" providerId="LiveId" clId="{5984469F-1DE0-41F6-A126-645FB062E94E}" dt="2024-11-20T13:12:52.672" v="2153"/>
          <ac:spMkLst>
            <pc:docMk/>
            <pc:sldMk cId="2984743345" sldId="288"/>
            <ac:spMk id="12" creationId="{DCE632CC-3475-4193-CE2E-CC7500A5BA52}"/>
          </ac:spMkLst>
        </pc:spChg>
        <pc:picChg chg="del">
          <ac:chgData name="René Leliard" userId="1cece77c3d0ce23f" providerId="LiveId" clId="{5984469F-1DE0-41F6-A126-645FB062E94E}" dt="2024-11-20T13:07:43.092" v="2063" actId="478"/>
          <ac:picMkLst>
            <pc:docMk/>
            <pc:sldMk cId="2984743345" sldId="288"/>
            <ac:picMk id="6" creationId="{ECA20E70-D96B-1001-7EBF-6F47AE864910}"/>
          </ac:picMkLst>
        </pc:picChg>
        <pc:picChg chg="del">
          <ac:chgData name="René Leliard" userId="1cece77c3d0ce23f" providerId="LiveId" clId="{5984469F-1DE0-41F6-A126-645FB062E94E}" dt="2024-11-20T13:07:42.354" v="2062" actId="478"/>
          <ac:picMkLst>
            <pc:docMk/>
            <pc:sldMk cId="2984743345" sldId="288"/>
            <ac:picMk id="9" creationId="{D64F573F-1C02-EE55-3BFF-EE620193FC89}"/>
          </ac:picMkLst>
        </pc:picChg>
      </pc:sldChg>
      <pc:sldChg chg="addSp delSp modSp add mod modNotesTx">
        <pc:chgData name="René Leliard" userId="1cece77c3d0ce23f" providerId="LiveId" clId="{5984469F-1DE0-41F6-A126-645FB062E94E}" dt="2024-11-20T18:18:49.977" v="3164"/>
        <pc:sldMkLst>
          <pc:docMk/>
          <pc:sldMk cId="2765066695" sldId="289"/>
        </pc:sldMkLst>
        <pc:spChg chg="mod">
          <ac:chgData name="René Leliard" userId="1cece77c3d0ce23f" providerId="LiveId" clId="{5984469F-1DE0-41F6-A126-645FB062E94E}" dt="2024-11-20T13:15:36.499" v="2199" actId="207"/>
          <ac:spMkLst>
            <pc:docMk/>
            <pc:sldMk cId="2765066695" sldId="289"/>
            <ac:spMk id="2" creationId="{C09E469A-A2B7-94FE-EDFA-477DCEFE62BC}"/>
          </ac:spMkLst>
        </pc:spChg>
        <pc:spChg chg="del mod">
          <ac:chgData name="René Leliard" userId="1cece77c3d0ce23f" providerId="LiveId" clId="{5984469F-1DE0-41F6-A126-645FB062E94E}" dt="2024-11-20T13:14:37.806" v="2195" actId="478"/>
          <ac:spMkLst>
            <pc:docMk/>
            <pc:sldMk cId="2765066695" sldId="289"/>
            <ac:spMk id="3" creationId="{F3C4BCF3-A098-FE1B-71D7-4D9EF5AE5C38}"/>
          </ac:spMkLst>
        </pc:spChg>
        <pc:spChg chg="add mod">
          <ac:chgData name="René Leliard" userId="1cece77c3d0ce23f" providerId="LiveId" clId="{5984469F-1DE0-41F6-A126-645FB062E94E}" dt="2024-11-20T13:33:23.078" v="2250" actId="20577"/>
          <ac:spMkLst>
            <pc:docMk/>
            <pc:sldMk cId="2765066695" sldId="289"/>
            <ac:spMk id="5" creationId="{503F5BCC-94B4-5C6D-38E0-B0C3E10A8631}"/>
          </ac:spMkLst>
        </pc:spChg>
        <pc:spChg chg="add">
          <ac:chgData name="René Leliard" userId="1cece77c3d0ce23f" providerId="LiveId" clId="{5984469F-1DE0-41F6-A126-645FB062E94E}" dt="2024-11-20T13:30:12.995" v="2201"/>
          <ac:spMkLst>
            <pc:docMk/>
            <pc:sldMk cId="2765066695" sldId="289"/>
            <ac:spMk id="6" creationId="{8D79D187-4048-3B14-F8DA-E6E8F00766EA}"/>
          </ac:spMkLst>
        </pc:spChg>
        <pc:spChg chg="add mod">
          <ac:chgData name="René Leliard" userId="1cece77c3d0ce23f" providerId="LiveId" clId="{5984469F-1DE0-41F6-A126-645FB062E94E}" dt="2024-11-20T13:40:36.211" v="2481" actId="1076"/>
          <ac:spMkLst>
            <pc:docMk/>
            <pc:sldMk cId="2765066695" sldId="289"/>
            <ac:spMk id="7" creationId="{48C10FBF-1097-3BCD-C7D9-7DA6A807967D}"/>
          </ac:spMkLst>
        </pc:spChg>
        <pc:spChg chg="add">
          <ac:chgData name="René Leliard" userId="1cece77c3d0ce23f" providerId="LiveId" clId="{5984469F-1DE0-41F6-A126-645FB062E94E}" dt="2024-11-20T13:32:21.577" v="2222"/>
          <ac:spMkLst>
            <pc:docMk/>
            <pc:sldMk cId="2765066695" sldId="289"/>
            <ac:spMk id="8" creationId="{E4F81BDB-0732-BDEF-C4B0-8645A4705D33}"/>
          </ac:spMkLst>
        </pc:spChg>
        <pc:spChg chg="add mod">
          <ac:chgData name="René Leliard" userId="1cece77c3d0ce23f" providerId="LiveId" clId="{5984469F-1DE0-41F6-A126-645FB062E94E}" dt="2024-11-20T13:40:44.804" v="2484" actId="1076"/>
          <ac:spMkLst>
            <pc:docMk/>
            <pc:sldMk cId="2765066695" sldId="289"/>
            <ac:spMk id="9" creationId="{C627A89A-0EFF-030F-F230-2C687A6E98A8}"/>
          </ac:spMkLst>
        </pc:spChg>
        <pc:spChg chg="add mod">
          <ac:chgData name="René Leliard" userId="1cece77c3d0ce23f" providerId="LiveId" clId="{5984469F-1DE0-41F6-A126-645FB062E94E}" dt="2024-11-20T13:40:28.484" v="2479" actId="1076"/>
          <ac:spMkLst>
            <pc:docMk/>
            <pc:sldMk cId="2765066695" sldId="289"/>
            <ac:spMk id="10" creationId="{D73865B1-A7CA-625B-3E0C-324C867948B4}"/>
          </ac:spMkLst>
        </pc:spChg>
        <pc:picChg chg="mod">
          <ac:chgData name="René Leliard" userId="1cece77c3d0ce23f" providerId="LiveId" clId="{5984469F-1DE0-41F6-A126-645FB062E94E}" dt="2024-11-20T13:40:40.242" v="2483" actId="1076"/>
          <ac:picMkLst>
            <pc:docMk/>
            <pc:sldMk cId="2765066695" sldId="289"/>
            <ac:picMk id="4" creationId="{787D611E-6676-C47D-57BF-99595A2160AF}"/>
          </ac:picMkLst>
        </pc:picChg>
      </pc:sldChg>
      <pc:sldChg chg="addSp delSp modSp add mod setBg">
        <pc:chgData name="René Leliard" userId="1cece77c3d0ce23f" providerId="LiveId" clId="{5984469F-1DE0-41F6-A126-645FB062E94E}" dt="2024-11-20T14:04:13.218" v="2543" actId="255"/>
        <pc:sldMkLst>
          <pc:docMk/>
          <pc:sldMk cId="1536712297" sldId="290"/>
        </pc:sldMkLst>
        <pc:spChg chg="mod">
          <ac:chgData name="René Leliard" userId="1cece77c3d0ce23f" providerId="LiveId" clId="{5984469F-1DE0-41F6-A126-645FB062E94E}" dt="2024-11-20T14:04:13.218" v="2543" actId="255"/>
          <ac:spMkLst>
            <pc:docMk/>
            <pc:sldMk cId="1536712297" sldId="290"/>
            <ac:spMk id="2" creationId="{E76C4730-9AE5-732F-FD32-598E2674F65F}"/>
          </ac:spMkLst>
        </pc:spChg>
        <pc:spChg chg="add del mod">
          <ac:chgData name="René Leliard" userId="1cece77c3d0ce23f" providerId="LiveId" clId="{5984469F-1DE0-41F6-A126-645FB062E94E}" dt="2024-11-20T14:01:33.693" v="2514" actId="478"/>
          <ac:spMkLst>
            <pc:docMk/>
            <pc:sldMk cId="1536712297" sldId="290"/>
            <ac:spMk id="3" creationId="{364C153F-FB2B-C1EB-A81F-678716CA8BBB}"/>
          </ac:spMkLst>
        </pc:spChg>
        <pc:spChg chg="del">
          <ac:chgData name="René Leliard" userId="1cece77c3d0ce23f" providerId="LiveId" clId="{5984469F-1DE0-41F6-A126-645FB062E94E}" dt="2024-11-20T13:57:15.172" v="2489" actId="478"/>
          <ac:spMkLst>
            <pc:docMk/>
            <pc:sldMk cId="1536712297" sldId="290"/>
            <ac:spMk id="5" creationId="{9E31841C-0B2C-88B1-3F58-C6825D829A55}"/>
          </ac:spMkLst>
        </pc:spChg>
        <pc:spChg chg="add">
          <ac:chgData name="René Leliard" userId="1cece77c3d0ce23f" providerId="LiveId" clId="{5984469F-1DE0-41F6-A126-645FB062E94E}" dt="2024-11-20T13:57:49.069" v="2498"/>
          <ac:spMkLst>
            <pc:docMk/>
            <pc:sldMk cId="1536712297" sldId="290"/>
            <ac:spMk id="6" creationId="{D6F61C58-9BBD-FF9F-BDF5-8C8065922184}"/>
          </ac:spMkLst>
        </pc:spChg>
        <pc:spChg chg="del">
          <ac:chgData name="René Leliard" userId="1cece77c3d0ce23f" providerId="LiveId" clId="{5984469F-1DE0-41F6-A126-645FB062E94E}" dt="2024-11-20T13:57:11.061" v="2486" actId="478"/>
          <ac:spMkLst>
            <pc:docMk/>
            <pc:sldMk cId="1536712297" sldId="290"/>
            <ac:spMk id="7" creationId="{E57E2608-08A2-E213-F4E3-8A22C5AF8511}"/>
          </ac:spMkLst>
        </pc:spChg>
        <pc:spChg chg="add mod">
          <ac:chgData name="René Leliard" userId="1cece77c3d0ce23f" providerId="LiveId" clId="{5984469F-1DE0-41F6-A126-645FB062E94E}" dt="2024-11-20T14:02:49.150" v="2522" actId="26606"/>
          <ac:spMkLst>
            <pc:docMk/>
            <pc:sldMk cId="1536712297" sldId="290"/>
            <ac:spMk id="8" creationId="{1BA3377D-3C71-C8DB-7CCE-C755E8C25F61}"/>
          </ac:spMkLst>
        </pc:spChg>
        <pc:spChg chg="del">
          <ac:chgData name="René Leliard" userId="1cece77c3d0ce23f" providerId="LiveId" clId="{5984469F-1DE0-41F6-A126-645FB062E94E}" dt="2024-11-20T13:57:12.232" v="2487" actId="478"/>
          <ac:spMkLst>
            <pc:docMk/>
            <pc:sldMk cId="1536712297" sldId="290"/>
            <ac:spMk id="9" creationId="{E75A1AC6-E93B-3D3B-9F5F-0C5AC19BB83B}"/>
          </ac:spMkLst>
        </pc:spChg>
        <pc:spChg chg="del">
          <ac:chgData name="René Leliard" userId="1cece77c3d0ce23f" providerId="LiveId" clId="{5984469F-1DE0-41F6-A126-645FB062E94E}" dt="2024-11-20T13:57:14.008" v="2488" actId="478"/>
          <ac:spMkLst>
            <pc:docMk/>
            <pc:sldMk cId="1536712297" sldId="290"/>
            <ac:spMk id="10" creationId="{68DBC3A0-0B27-5015-2314-B01C404BA464}"/>
          </ac:spMkLst>
        </pc:spChg>
        <pc:spChg chg="add">
          <ac:chgData name="René Leliard" userId="1cece77c3d0ce23f" providerId="LiveId" clId="{5984469F-1DE0-41F6-A126-645FB062E94E}" dt="2024-11-20T14:02:49.150" v="2522" actId="26606"/>
          <ac:spMkLst>
            <pc:docMk/>
            <pc:sldMk cId="1536712297" sldId="290"/>
            <ac:spMk id="17" creationId="{32AEEBC8-9D30-42EF-95F2-386C2653FBF0}"/>
          </ac:spMkLst>
        </pc:spChg>
        <pc:spChg chg="add">
          <ac:chgData name="René Leliard" userId="1cece77c3d0ce23f" providerId="LiveId" clId="{5984469F-1DE0-41F6-A126-645FB062E94E}" dt="2024-11-20T14:02:49.150" v="2522" actId="26606"/>
          <ac:spMkLst>
            <pc:docMk/>
            <pc:sldMk cId="1536712297" sldId="290"/>
            <ac:spMk id="19" creationId="{3529E97A-97C3-40EA-8A04-5C02398D568F}"/>
          </ac:spMkLst>
        </pc:spChg>
        <pc:spChg chg="add">
          <ac:chgData name="René Leliard" userId="1cece77c3d0ce23f" providerId="LiveId" clId="{5984469F-1DE0-41F6-A126-645FB062E94E}" dt="2024-11-20T14:02:49.150" v="2522" actId="26606"/>
          <ac:spMkLst>
            <pc:docMk/>
            <pc:sldMk cId="1536712297" sldId="290"/>
            <ac:spMk id="21" creationId="{59FA8C2E-A5A7-4490-927A-7CD58343EDBB}"/>
          </ac:spMkLst>
        </pc:spChg>
        <pc:picChg chg="del">
          <ac:chgData name="René Leliard" userId="1cece77c3d0ce23f" providerId="LiveId" clId="{5984469F-1DE0-41F6-A126-645FB062E94E}" dt="2024-11-20T14:02:38.287" v="2521" actId="478"/>
          <ac:picMkLst>
            <pc:docMk/>
            <pc:sldMk cId="1536712297" sldId="290"/>
            <ac:picMk id="4" creationId="{22BF29A7-234A-8E2B-E950-CB6327591541}"/>
          </ac:picMkLst>
        </pc:picChg>
        <pc:picChg chg="add mod">
          <ac:chgData name="René Leliard" userId="1cece77c3d0ce23f" providerId="LiveId" clId="{5984469F-1DE0-41F6-A126-645FB062E94E}" dt="2024-11-20T14:02:49.150" v="2522" actId="26606"/>
          <ac:picMkLst>
            <pc:docMk/>
            <pc:sldMk cId="1536712297" sldId="290"/>
            <ac:picMk id="12" creationId="{85F15D67-8596-7878-04AB-1A93EBC9A078}"/>
          </ac:picMkLst>
        </pc:picChg>
      </pc:sldChg>
      <pc:sldChg chg="addSp delSp modSp add mod ord">
        <pc:chgData name="René Leliard" userId="1cece77c3d0ce23f" providerId="LiveId" clId="{5984469F-1DE0-41F6-A126-645FB062E94E}" dt="2024-11-20T14:09:57.020" v="2575" actId="14100"/>
        <pc:sldMkLst>
          <pc:docMk/>
          <pc:sldMk cId="1963838940" sldId="291"/>
        </pc:sldMkLst>
        <pc:spChg chg="mod">
          <ac:chgData name="René Leliard" userId="1cece77c3d0ce23f" providerId="LiveId" clId="{5984469F-1DE0-41F6-A126-645FB062E94E}" dt="2024-11-20T14:04:36.085" v="2545" actId="207"/>
          <ac:spMkLst>
            <pc:docMk/>
            <pc:sldMk cId="1963838940" sldId="291"/>
            <ac:spMk id="2" creationId="{3AEE69FF-BE3A-49E0-0E43-2A57CE8E247B}"/>
          </ac:spMkLst>
        </pc:spChg>
        <pc:spChg chg="add del mod">
          <ac:chgData name="René Leliard" userId="1cece77c3d0ce23f" providerId="LiveId" clId="{5984469F-1DE0-41F6-A126-645FB062E94E}" dt="2024-11-20T14:05:46.134" v="2557" actId="478"/>
          <ac:spMkLst>
            <pc:docMk/>
            <pc:sldMk cId="1963838940" sldId="291"/>
            <ac:spMk id="3" creationId="{F651EE6A-8FAD-4E3D-5544-A84B26281FCA}"/>
          </ac:spMkLst>
        </pc:spChg>
        <pc:spChg chg="del">
          <ac:chgData name="René Leliard" userId="1cece77c3d0ce23f" providerId="LiveId" clId="{5984469F-1DE0-41F6-A126-645FB062E94E}" dt="2024-11-20T14:03:21.949" v="2533" actId="478"/>
          <ac:spMkLst>
            <pc:docMk/>
            <pc:sldMk cId="1963838940" sldId="291"/>
            <ac:spMk id="5" creationId="{A3DD744D-F5B0-20EA-8B45-12D90BCE6A04}"/>
          </ac:spMkLst>
        </pc:spChg>
        <pc:spChg chg="add mod">
          <ac:chgData name="René Leliard" userId="1cece77c3d0ce23f" providerId="LiveId" clId="{5984469F-1DE0-41F6-A126-645FB062E94E}" dt="2024-11-20T14:06:04.252" v="2560" actId="1076"/>
          <ac:spMkLst>
            <pc:docMk/>
            <pc:sldMk cId="1963838940" sldId="291"/>
            <ac:spMk id="6" creationId="{8066C032-B7A9-C8C3-FF13-C718E2015565}"/>
          </ac:spMkLst>
        </pc:spChg>
        <pc:spChg chg="del">
          <ac:chgData name="René Leliard" userId="1cece77c3d0ce23f" providerId="LiveId" clId="{5984469F-1DE0-41F6-A126-645FB062E94E}" dt="2024-11-20T14:03:07.100" v="2526" actId="478"/>
          <ac:spMkLst>
            <pc:docMk/>
            <pc:sldMk cId="1963838940" sldId="291"/>
            <ac:spMk id="7" creationId="{3D244D85-4C06-436D-72A5-D55755D2F9F6}"/>
          </ac:spMkLst>
        </pc:spChg>
        <pc:spChg chg="del">
          <ac:chgData name="René Leliard" userId="1cece77c3d0ce23f" providerId="LiveId" clId="{5984469F-1DE0-41F6-A126-645FB062E94E}" dt="2024-11-20T14:03:12.966" v="2529" actId="478"/>
          <ac:spMkLst>
            <pc:docMk/>
            <pc:sldMk cId="1963838940" sldId="291"/>
            <ac:spMk id="9" creationId="{09413B05-13FA-9D63-A9A3-C0F9DD2647A0}"/>
          </ac:spMkLst>
        </pc:spChg>
        <pc:spChg chg="del">
          <ac:chgData name="René Leliard" userId="1cece77c3d0ce23f" providerId="LiveId" clId="{5984469F-1DE0-41F6-A126-645FB062E94E}" dt="2024-11-20T14:03:20.005" v="2532" actId="478"/>
          <ac:spMkLst>
            <pc:docMk/>
            <pc:sldMk cId="1963838940" sldId="291"/>
            <ac:spMk id="10" creationId="{18E7E55A-1E71-2145-6B90-4A481DE1F459}"/>
          </ac:spMkLst>
        </pc:spChg>
        <pc:picChg chg="add del mod">
          <ac:chgData name="René Leliard" userId="1cece77c3d0ce23f" providerId="LiveId" clId="{5984469F-1DE0-41F6-A126-645FB062E94E}" dt="2024-11-20T14:05:12.992" v="2549" actId="1076"/>
          <ac:picMkLst>
            <pc:docMk/>
            <pc:sldMk cId="1963838940" sldId="291"/>
            <ac:picMk id="4" creationId="{92DF4F8F-199F-75C1-A79C-EFC46CD73C37}"/>
          </ac:picMkLst>
        </pc:picChg>
        <pc:picChg chg="add mod">
          <ac:chgData name="René Leliard" userId="1cece77c3d0ce23f" providerId="LiveId" clId="{5984469F-1DE0-41F6-A126-645FB062E94E}" dt="2024-11-20T14:08:58.564" v="2567" actId="1076"/>
          <ac:picMkLst>
            <pc:docMk/>
            <pc:sldMk cId="1963838940" sldId="291"/>
            <ac:picMk id="11" creationId="{BE59BC1D-F73E-C9BD-CDA5-0BAD3D7CAB50}"/>
          </ac:picMkLst>
        </pc:picChg>
        <pc:picChg chg="add mod">
          <ac:chgData name="René Leliard" userId="1cece77c3d0ce23f" providerId="LiveId" clId="{5984469F-1DE0-41F6-A126-645FB062E94E}" dt="2024-11-20T14:09:57.020" v="2575" actId="14100"/>
          <ac:picMkLst>
            <pc:docMk/>
            <pc:sldMk cId="1963838940" sldId="291"/>
            <ac:picMk id="13" creationId="{8B1D6441-3FF2-187A-866B-44ED0335DCCA}"/>
          </ac:picMkLst>
        </pc:picChg>
      </pc:sldChg>
      <pc:sldChg chg="addSp delSp modSp add mod">
        <pc:chgData name="René Leliard" userId="1cece77c3d0ce23f" providerId="LiveId" clId="{5984469F-1DE0-41F6-A126-645FB062E94E}" dt="2024-11-20T14:27:38.462" v="2987" actId="17032"/>
        <pc:sldMkLst>
          <pc:docMk/>
          <pc:sldMk cId="3629153005" sldId="292"/>
        </pc:sldMkLst>
        <pc:spChg chg="mod">
          <ac:chgData name="René Leliard" userId="1cece77c3d0ce23f" providerId="LiveId" clId="{5984469F-1DE0-41F6-A126-645FB062E94E}" dt="2024-11-20T14:23:01.149" v="2939" actId="27636"/>
          <ac:spMkLst>
            <pc:docMk/>
            <pc:sldMk cId="3629153005" sldId="292"/>
            <ac:spMk id="2" creationId="{73E03091-6FA4-1407-A30E-B3A12A8F1476}"/>
          </ac:spMkLst>
        </pc:spChg>
        <pc:spChg chg="add del mod">
          <ac:chgData name="René Leliard" userId="1cece77c3d0ce23f" providerId="LiveId" clId="{5984469F-1DE0-41F6-A126-645FB062E94E}" dt="2024-11-20T14:26:05.215" v="2975" actId="26606"/>
          <ac:spMkLst>
            <pc:docMk/>
            <pc:sldMk cId="3629153005" sldId="292"/>
            <ac:spMk id="3" creationId="{E7809122-7524-947E-D01A-374762590FA2}"/>
          </ac:spMkLst>
        </pc:spChg>
        <pc:spChg chg="add mod">
          <ac:chgData name="René Leliard" userId="1cece77c3d0ce23f" providerId="LiveId" clId="{5984469F-1DE0-41F6-A126-645FB062E94E}" dt="2024-11-20T14:23:54.845" v="2949" actId="17032"/>
          <ac:spMkLst>
            <pc:docMk/>
            <pc:sldMk cId="3629153005" sldId="292"/>
            <ac:spMk id="5" creationId="{F87E157F-12A0-50D9-C51F-057272D3F74F}"/>
          </ac:spMkLst>
        </pc:spChg>
        <pc:spChg chg="del">
          <ac:chgData name="René Leliard" userId="1cece77c3d0ce23f" providerId="LiveId" clId="{5984469F-1DE0-41F6-A126-645FB062E94E}" dt="2024-11-20T14:16:06.344" v="2577" actId="478"/>
          <ac:spMkLst>
            <pc:docMk/>
            <pc:sldMk cId="3629153005" sldId="292"/>
            <ac:spMk id="6" creationId="{DD58FF6F-B2FE-38FA-4283-654CC2FA3F74}"/>
          </ac:spMkLst>
        </pc:spChg>
        <pc:spChg chg="add del mod">
          <ac:chgData name="René Leliard" userId="1cece77c3d0ce23f" providerId="LiveId" clId="{5984469F-1DE0-41F6-A126-645FB062E94E}" dt="2024-11-20T14:24:59.759" v="2959" actId="478"/>
          <ac:spMkLst>
            <pc:docMk/>
            <pc:sldMk cId="3629153005" sldId="292"/>
            <ac:spMk id="7" creationId="{30013D65-C0D2-BD80-EC5C-F896CE707EE4}"/>
          </ac:spMkLst>
        </pc:spChg>
        <pc:spChg chg="add del mod">
          <ac:chgData name="René Leliard" userId="1cece77c3d0ce23f" providerId="LiveId" clId="{5984469F-1DE0-41F6-A126-645FB062E94E}" dt="2024-11-20T14:25:49.397" v="2972" actId="1076"/>
          <ac:spMkLst>
            <pc:docMk/>
            <pc:sldMk cId="3629153005" sldId="292"/>
            <ac:spMk id="8" creationId="{2AB246C0-57B9-3B53-05B4-21D0B5211709}"/>
          </ac:spMkLst>
        </pc:spChg>
        <pc:graphicFrameChg chg="add del">
          <ac:chgData name="René Leliard" userId="1cece77c3d0ce23f" providerId="LiveId" clId="{5984469F-1DE0-41F6-A126-645FB062E94E}" dt="2024-11-20T14:26:05.188" v="2974" actId="26606"/>
          <ac:graphicFrameMkLst>
            <pc:docMk/>
            <pc:sldMk cId="3629153005" sldId="292"/>
            <ac:graphicFrameMk id="10" creationId="{6F89429F-016C-1E6D-ACCB-F71BF71FEAB2}"/>
          </ac:graphicFrameMkLst>
        </pc:graphicFrameChg>
        <pc:graphicFrameChg chg="add mod modGraphic">
          <ac:chgData name="René Leliard" userId="1cece77c3d0ce23f" providerId="LiveId" clId="{5984469F-1DE0-41F6-A126-645FB062E94E}" dt="2024-11-20T14:27:38.462" v="2987" actId="17032"/>
          <ac:graphicFrameMkLst>
            <pc:docMk/>
            <pc:sldMk cId="3629153005" sldId="292"/>
            <ac:graphicFrameMk id="12" creationId="{16AD6882-C401-35B4-8320-BB74546A24D4}"/>
          </ac:graphicFrameMkLst>
        </pc:graphicFrameChg>
        <pc:picChg chg="mod">
          <ac:chgData name="René Leliard" userId="1cece77c3d0ce23f" providerId="LiveId" clId="{5984469F-1DE0-41F6-A126-645FB062E94E}" dt="2024-11-20T14:25:45.546" v="2971" actId="1076"/>
          <ac:picMkLst>
            <pc:docMk/>
            <pc:sldMk cId="3629153005" sldId="292"/>
            <ac:picMk id="4" creationId="{7969A13D-FD52-A3C1-087B-A814ED99BD73}"/>
          </ac:picMkLst>
        </pc:picChg>
        <pc:picChg chg="del">
          <ac:chgData name="René Leliard" userId="1cece77c3d0ce23f" providerId="LiveId" clId="{5984469F-1DE0-41F6-A126-645FB062E94E}" dt="2024-11-20T14:16:10.584" v="2579" actId="478"/>
          <ac:picMkLst>
            <pc:docMk/>
            <pc:sldMk cId="3629153005" sldId="292"/>
            <ac:picMk id="11" creationId="{ABAC205F-B185-705E-1AFC-A1D0E1738C75}"/>
          </ac:picMkLst>
        </pc:picChg>
        <pc:picChg chg="del">
          <ac:chgData name="René Leliard" userId="1cece77c3d0ce23f" providerId="LiveId" clId="{5984469F-1DE0-41F6-A126-645FB062E94E}" dt="2024-11-20T14:16:08.789" v="2578" actId="478"/>
          <ac:picMkLst>
            <pc:docMk/>
            <pc:sldMk cId="3629153005" sldId="292"/>
            <ac:picMk id="13" creationId="{19E916B3-627C-46A9-6A43-88EA1260BA00}"/>
          </ac:picMkLst>
        </pc:picChg>
      </pc:sldChg>
      <pc:sldChg chg="addSp delSp modSp add mod ord">
        <pc:chgData name="René Leliard" userId="1cece77c3d0ce23f" providerId="LiveId" clId="{5984469F-1DE0-41F6-A126-645FB062E94E}" dt="2024-11-20T14:30:01.324" v="3005" actId="478"/>
        <pc:sldMkLst>
          <pc:docMk/>
          <pc:sldMk cId="2220256693" sldId="293"/>
        </pc:sldMkLst>
        <pc:spChg chg="mod">
          <ac:chgData name="René Leliard" userId="1cece77c3d0ce23f" providerId="LiveId" clId="{5984469F-1DE0-41F6-A126-645FB062E94E}" dt="2024-11-20T14:28:29.774" v="2995" actId="207"/>
          <ac:spMkLst>
            <pc:docMk/>
            <pc:sldMk cId="2220256693" sldId="293"/>
            <ac:spMk id="2" creationId="{DA46C2B5-1CD4-CD17-9619-CEF6B48C4B88}"/>
          </ac:spMkLst>
        </pc:spChg>
        <pc:spChg chg="add mod">
          <ac:chgData name="René Leliard" userId="1cece77c3d0ce23f" providerId="LiveId" clId="{5984469F-1DE0-41F6-A126-645FB062E94E}" dt="2024-11-20T14:29:28.453" v="3002" actId="1076"/>
          <ac:spMkLst>
            <pc:docMk/>
            <pc:sldMk cId="2220256693" sldId="293"/>
            <ac:spMk id="3" creationId="{86AB831E-9F81-90D9-6E45-A6E313EFD309}"/>
          </ac:spMkLst>
        </pc:spChg>
        <pc:spChg chg="add mod">
          <ac:chgData name="René Leliard" userId="1cece77c3d0ce23f" providerId="LiveId" clId="{5984469F-1DE0-41F6-A126-645FB062E94E}" dt="2024-11-20T14:29:31.629" v="3003" actId="1076"/>
          <ac:spMkLst>
            <pc:docMk/>
            <pc:sldMk cId="2220256693" sldId="293"/>
            <ac:spMk id="5" creationId="{43FA75DC-D39D-0832-4147-F03376BBB28C}"/>
          </ac:spMkLst>
        </pc:spChg>
        <pc:spChg chg="del">
          <ac:chgData name="René Leliard" userId="1cece77c3d0ce23f" providerId="LiveId" clId="{5984469F-1DE0-41F6-A126-645FB062E94E}" dt="2024-11-20T14:28:15.951" v="2993" actId="478"/>
          <ac:spMkLst>
            <pc:docMk/>
            <pc:sldMk cId="2220256693" sldId="293"/>
            <ac:spMk id="6" creationId="{2530B179-B92D-686B-4D34-3DF83AAC37D8}"/>
          </ac:spMkLst>
        </pc:spChg>
        <pc:picChg chg="add del">
          <ac:chgData name="René Leliard" userId="1cece77c3d0ce23f" providerId="LiveId" clId="{5984469F-1DE0-41F6-A126-645FB062E94E}" dt="2024-11-20T14:30:01.324" v="3005" actId="478"/>
          <ac:picMkLst>
            <pc:docMk/>
            <pc:sldMk cId="2220256693" sldId="293"/>
            <ac:picMk id="4" creationId="{48C3B3FD-F532-D5A5-8B82-CE6DFC9E6E70}"/>
          </ac:picMkLst>
        </pc:picChg>
        <pc:picChg chg="del">
          <ac:chgData name="René Leliard" userId="1cece77c3d0ce23f" providerId="LiveId" clId="{5984469F-1DE0-41F6-A126-645FB062E94E}" dt="2024-11-20T14:28:12.229" v="2991" actId="478"/>
          <ac:picMkLst>
            <pc:docMk/>
            <pc:sldMk cId="2220256693" sldId="293"/>
            <ac:picMk id="11" creationId="{EA4A9769-68FE-3986-8ED0-371A8DFCF3A5}"/>
          </ac:picMkLst>
        </pc:picChg>
        <pc:picChg chg="del">
          <ac:chgData name="René Leliard" userId="1cece77c3d0ce23f" providerId="LiveId" clId="{5984469F-1DE0-41F6-A126-645FB062E94E}" dt="2024-11-20T14:28:12.885" v="2992" actId="478"/>
          <ac:picMkLst>
            <pc:docMk/>
            <pc:sldMk cId="2220256693" sldId="293"/>
            <ac:picMk id="13" creationId="{68F3B52F-25DF-0307-452F-1C26F0268B7F}"/>
          </ac:picMkLst>
        </pc:picChg>
      </pc:sldChg>
      <pc:sldChg chg="addSp delSp modSp add mod setBg modNotesTx">
        <pc:chgData name="René Leliard" userId="1cece77c3d0ce23f" providerId="LiveId" clId="{5984469F-1DE0-41F6-A126-645FB062E94E}" dt="2024-11-20T18:19:20.982" v="3165"/>
        <pc:sldMkLst>
          <pc:docMk/>
          <pc:sldMk cId="2371857023" sldId="294"/>
        </pc:sldMkLst>
        <pc:spChg chg="mod">
          <ac:chgData name="René Leliard" userId="1cece77c3d0ce23f" providerId="LiveId" clId="{5984469F-1DE0-41F6-A126-645FB062E94E}" dt="2024-11-20T14:34:19.501" v="3032" actId="26606"/>
          <ac:spMkLst>
            <pc:docMk/>
            <pc:sldMk cId="2371857023" sldId="294"/>
            <ac:spMk id="2" creationId="{BB4645EF-4C6A-4AC2-1D61-FE5CE45D4F00}"/>
          </ac:spMkLst>
        </pc:spChg>
        <pc:spChg chg="del">
          <ac:chgData name="René Leliard" userId="1cece77c3d0ce23f" providerId="LiveId" clId="{5984469F-1DE0-41F6-A126-645FB062E94E}" dt="2024-11-20T14:30:37.265" v="3007" actId="478"/>
          <ac:spMkLst>
            <pc:docMk/>
            <pc:sldMk cId="2371857023" sldId="294"/>
            <ac:spMk id="3" creationId="{7E19C9D9-CE23-C144-6D55-56B04615AF75}"/>
          </ac:spMkLst>
        </pc:spChg>
        <pc:spChg chg="del">
          <ac:chgData name="René Leliard" userId="1cece77c3d0ce23f" providerId="LiveId" clId="{5984469F-1DE0-41F6-A126-645FB062E94E}" dt="2024-11-20T14:30:38.905" v="3008" actId="478"/>
          <ac:spMkLst>
            <pc:docMk/>
            <pc:sldMk cId="2371857023" sldId="294"/>
            <ac:spMk id="5" creationId="{3B213BBC-BCB8-3F1F-8A23-917E0A9AFC2A}"/>
          </ac:spMkLst>
        </pc:spChg>
        <pc:spChg chg="add mod">
          <ac:chgData name="René Leliard" userId="1cece77c3d0ce23f" providerId="LiveId" clId="{5984469F-1DE0-41F6-A126-645FB062E94E}" dt="2024-11-20T14:34:19.501" v="3032" actId="26606"/>
          <ac:spMkLst>
            <pc:docMk/>
            <pc:sldMk cId="2371857023" sldId="294"/>
            <ac:spMk id="6" creationId="{EF2A1949-FB29-9450-8119-F5EE3DC30DF3}"/>
          </ac:spMkLst>
        </pc:spChg>
        <pc:spChg chg="add del">
          <ac:chgData name="René Leliard" userId="1cece77c3d0ce23f" providerId="LiveId" clId="{5984469F-1DE0-41F6-A126-645FB062E94E}" dt="2024-11-20T14:34:09.383" v="3023" actId="26606"/>
          <ac:spMkLst>
            <pc:docMk/>
            <pc:sldMk cId="2371857023" sldId="294"/>
            <ac:spMk id="8" creationId="{8F90786E-B72D-4C32-BDCE-A170B007822D}"/>
          </ac:spMkLst>
        </pc:spChg>
        <pc:spChg chg="add del">
          <ac:chgData name="René Leliard" userId="1cece77c3d0ce23f" providerId="LiveId" clId="{5984469F-1DE0-41F6-A126-645FB062E94E}" dt="2024-11-20T14:34:09.383" v="3023" actId="26606"/>
          <ac:spMkLst>
            <pc:docMk/>
            <pc:sldMk cId="2371857023" sldId="294"/>
            <ac:spMk id="9" creationId="{5E46F2E7-848F-4A6C-A098-4764FDEA771A}"/>
          </ac:spMkLst>
        </pc:spChg>
        <pc:spChg chg="add del">
          <ac:chgData name="René Leliard" userId="1cece77c3d0ce23f" providerId="LiveId" clId="{5984469F-1DE0-41F6-A126-645FB062E94E}" dt="2024-11-20T14:33:52.975" v="3019" actId="26606"/>
          <ac:spMkLst>
            <pc:docMk/>
            <pc:sldMk cId="2371857023" sldId="294"/>
            <ac:spMk id="11" creationId="{04812C46-200A-4DEB-A05E-3ED6C68C2387}"/>
          </ac:spMkLst>
        </pc:spChg>
        <pc:spChg chg="add del">
          <ac:chgData name="René Leliard" userId="1cece77c3d0ce23f" providerId="LiveId" clId="{5984469F-1DE0-41F6-A126-645FB062E94E}" dt="2024-11-20T14:34:12.328" v="3025" actId="26606"/>
          <ac:spMkLst>
            <pc:docMk/>
            <pc:sldMk cId="2371857023" sldId="294"/>
            <ac:spMk id="12" creationId="{C0763A76-9F1C-4FC5-82B7-DD475DA461B2}"/>
          </ac:spMkLst>
        </pc:spChg>
        <pc:spChg chg="add del">
          <ac:chgData name="René Leliard" userId="1cece77c3d0ce23f" providerId="LiveId" clId="{5984469F-1DE0-41F6-A126-645FB062E94E}" dt="2024-11-20T14:33:52.975" v="3019" actId="26606"/>
          <ac:spMkLst>
            <pc:docMk/>
            <pc:sldMk cId="2371857023" sldId="294"/>
            <ac:spMk id="13" creationId="{D1EA859B-E555-4109-94F3-6700E046E008}"/>
          </ac:spMkLst>
        </pc:spChg>
        <pc:spChg chg="add del">
          <ac:chgData name="René Leliard" userId="1cece77c3d0ce23f" providerId="LiveId" clId="{5984469F-1DE0-41F6-A126-645FB062E94E}" dt="2024-11-20T14:34:12.328" v="3025" actId="26606"/>
          <ac:spMkLst>
            <pc:docMk/>
            <pc:sldMk cId="2371857023" sldId="294"/>
            <ac:spMk id="14" creationId="{E81BF4F6-F2CF-4984-9D14-D6966D92F99F}"/>
          </ac:spMkLst>
        </pc:spChg>
        <pc:spChg chg="add del">
          <ac:chgData name="René Leliard" userId="1cece77c3d0ce23f" providerId="LiveId" clId="{5984469F-1DE0-41F6-A126-645FB062E94E}" dt="2024-11-20T14:34:14.400" v="3027" actId="26606"/>
          <ac:spMkLst>
            <pc:docMk/>
            <pc:sldMk cId="2371857023" sldId="294"/>
            <ac:spMk id="15" creationId="{D0300FD3-5AF1-6305-15FA-9078072672E2}"/>
          </ac:spMkLst>
        </pc:spChg>
        <pc:spChg chg="add del">
          <ac:chgData name="René Leliard" userId="1cece77c3d0ce23f" providerId="LiveId" clId="{5984469F-1DE0-41F6-A126-645FB062E94E}" dt="2024-11-20T14:34:14.400" v="3027" actId="26606"/>
          <ac:spMkLst>
            <pc:docMk/>
            <pc:sldMk cId="2371857023" sldId="294"/>
            <ac:spMk id="16" creationId="{9F7D5CDA-D291-4307-BF55-1381FED29634}"/>
          </ac:spMkLst>
        </pc:spChg>
        <pc:spChg chg="add del">
          <ac:chgData name="René Leliard" userId="1cece77c3d0ce23f" providerId="LiveId" clId="{5984469F-1DE0-41F6-A126-645FB062E94E}" dt="2024-11-20T14:34:14.400" v="3027" actId="26606"/>
          <ac:spMkLst>
            <pc:docMk/>
            <pc:sldMk cId="2371857023" sldId="294"/>
            <ac:spMk id="17" creationId="{59B296B9-C5A5-4E4F-9B60-C907B5F1466C}"/>
          </ac:spMkLst>
        </pc:spChg>
        <pc:spChg chg="add del">
          <ac:chgData name="René Leliard" userId="1cece77c3d0ce23f" providerId="LiveId" clId="{5984469F-1DE0-41F6-A126-645FB062E94E}" dt="2024-11-20T14:34:17.936" v="3029" actId="26606"/>
          <ac:spMkLst>
            <pc:docMk/>
            <pc:sldMk cId="2371857023" sldId="294"/>
            <ac:spMk id="19" creationId="{C0763A76-9F1C-4FC5-82B7-DD475DA461B2}"/>
          </ac:spMkLst>
        </pc:spChg>
        <pc:spChg chg="add del">
          <ac:chgData name="René Leliard" userId="1cece77c3d0ce23f" providerId="LiveId" clId="{5984469F-1DE0-41F6-A126-645FB062E94E}" dt="2024-11-20T14:34:17.936" v="3029" actId="26606"/>
          <ac:spMkLst>
            <pc:docMk/>
            <pc:sldMk cId="2371857023" sldId="294"/>
            <ac:spMk id="20" creationId="{E81BF4F6-F2CF-4984-9D14-D6966D92F99F}"/>
          </ac:spMkLst>
        </pc:spChg>
        <pc:spChg chg="add del">
          <ac:chgData name="René Leliard" userId="1cece77c3d0ce23f" providerId="LiveId" clId="{5984469F-1DE0-41F6-A126-645FB062E94E}" dt="2024-11-20T14:34:19.464" v="3031" actId="26606"/>
          <ac:spMkLst>
            <pc:docMk/>
            <pc:sldMk cId="2371857023" sldId="294"/>
            <ac:spMk id="22" creationId="{94E4D846-3AFC-4F86-8C35-24B0542A269D}"/>
          </ac:spMkLst>
        </pc:spChg>
        <pc:spChg chg="add del">
          <ac:chgData name="René Leliard" userId="1cece77c3d0ce23f" providerId="LiveId" clId="{5984469F-1DE0-41F6-A126-645FB062E94E}" dt="2024-11-20T14:34:19.464" v="3031" actId="26606"/>
          <ac:spMkLst>
            <pc:docMk/>
            <pc:sldMk cId="2371857023" sldId="294"/>
            <ac:spMk id="23" creationId="{284781B9-12CB-45C3-907A-9ED93FF72C65}"/>
          </ac:spMkLst>
        </pc:spChg>
        <pc:spChg chg="add del">
          <ac:chgData name="René Leliard" userId="1cece77c3d0ce23f" providerId="LiveId" clId="{5984469F-1DE0-41F6-A126-645FB062E94E}" dt="2024-11-20T14:34:19.464" v="3031" actId="26606"/>
          <ac:spMkLst>
            <pc:docMk/>
            <pc:sldMk cId="2371857023" sldId="294"/>
            <ac:spMk id="24" creationId="{55D4142C-5077-457F-A6AD-3FECFDB39685}"/>
          </ac:spMkLst>
        </pc:spChg>
        <pc:spChg chg="add del">
          <ac:chgData name="René Leliard" userId="1cece77c3d0ce23f" providerId="LiveId" clId="{5984469F-1DE0-41F6-A126-645FB062E94E}" dt="2024-11-20T14:34:19.464" v="3031" actId="26606"/>
          <ac:spMkLst>
            <pc:docMk/>
            <pc:sldMk cId="2371857023" sldId="294"/>
            <ac:spMk id="25" creationId="{7A5F0580-5EE9-419F-96EE-B6529EF6E7D0}"/>
          </ac:spMkLst>
        </pc:spChg>
        <pc:spChg chg="add">
          <ac:chgData name="René Leliard" userId="1cece77c3d0ce23f" providerId="LiveId" clId="{5984469F-1DE0-41F6-A126-645FB062E94E}" dt="2024-11-20T14:34:19.501" v="3032" actId="26606"/>
          <ac:spMkLst>
            <pc:docMk/>
            <pc:sldMk cId="2371857023" sldId="294"/>
            <ac:spMk id="27" creationId="{8F90786E-B72D-4C32-BDCE-A170B007822D}"/>
          </ac:spMkLst>
        </pc:spChg>
        <pc:spChg chg="add">
          <ac:chgData name="René Leliard" userId="1cece77c3d0ce23f" providerId="LiveId" clId="{5984469F-1DE0-41F6-A126-645FB062E94E}" dt="2024-11-20T14:34:19.501" v="3032" actId="26606"/>
          <ac:spMkLst>
            <pc:docMk/>
            <pc:sldMk cId="2371857023" sldId="294"/>
            <ac:spMk id="28" creationId="{5E46F2E7-848F-4A6C-A098-4764FDEA771A}"/>
          </ac:spMkLst>
        </pc:spChg>
        <pc:picChg chg="mod ord">
          <ac:chgData name="René Leliard" userId="1cece77c3d0ce23f" providerId="LiveId" clId="{5984469F-1DE0-41F6-A126-645FB062E94E}" dt="2024-11-20T14:34:19.501" v="3032" actId="26606"/>
          <ac:picMkLst>
            <pc:docMk/>
            <pc:sldMk cId="2371857023" sldId="294"/>
            <ac:picMk id="4" creationId="{67D7FDAB-574F-ADB3-1F83-F0C502863A80}"/>
          </ac:picMkLst>
        </pc:picChg>
      </pc:sldChg>
      <pc:sldChg chg="addSp delSp modSp add mod ord">
        <pc:chgData name="René Leliard" userId="1cece77c3d0ce23f" providerId="LiveId" clId="{5984469F-1DE0-41F6-A126-645FB062E94E}" dt="2024-11-20T14:56:27.176" v="3059" actId="478"/>
        <pc:sldMkLst>
          <pc:docMk/>
          <pc:sldMk cId="3872309685" sldId="295"/>
        </pc:sldMkLst>
        <pc:spChg chg="mod">
          <ac:chgData name="René Leliard" userId="1cece77c3d0ce23f" providerId="LiveId" clId="{5984469F-1DE0-41F6-A126-645FB062E94E}" dt="2024-11-20T14:53:46.646" v="3039" actId="207"/>
          <ac:spMkLst>
            <pc:docMk/>
            <pc:sldMk cId="3872309685" sldId="295"/>
            <ac:spMk id="2" creationId="{3922C87F-E70E-D958-CC57-592D308B9ED1}"/>
          </ac:spMkLst>
        </pc:spChg>
        <pc:spChg chg="del">
          <ac:chgData name="René Leliard" userId="1cece77c3d0ce23f" providerId="LiveId" clId="{5984469F-1DE0-41F6-A126-645FB062E94E}" dt="2024-11-20T14:34:41.677" v="3036" actId="478"/>
          <ac:spMkLst>
            <pc:docMk/>
            <pc:sldMk cId="3872309685" sldId="295"/>
            <ac:spMk id="3" creationId="{D0664E6E-65B3-807F-2F34-ED351F1F8E31}"/>
          </ac:spMkLst>
        </pc:spChg>
        <pc:spChg chg="del">
          <ac:chgData name="René Leliard" userId="1cece77c3d0ce23f" providerId="LiveId" clId="{5984469F-1DE0-41F6-A126-645FB062E94E}" dt="2024-11-20T14:34:43.591" v="3037" actId="478"/>
          <ac:spMkLst>
            <pc:docMk/>
            <pc:sldMk cId="3872309685" sldId="295"/>
            <ac:spMk id="5" creationId="{6C02C56F-9C8D-4DC3-5029-585887C88498}"/>
          </ac:spMkLst>
        </pc:spChg>
        <pc:picChg chg="add del">
          <ac:chgData name="René Leliard" userId="1cece77c3d0ce23f" providerId="LiveId" clId="{5984469F-1DE0-41F6-A126-645FB062E94E}" dt="2024-11-20T14:56:27.176" v="3059" actId="478"/>
          <ac:picMkLst>
            <pc:docMk/>
            <pc:sldMk cId="3872309685" sldId="295"/>
            <ac:picMk id="4" creationId="{61EC050C-8E91-F5D6-B7BB-79D8734641ED}"/>
          </ac:picMkLst>
        </pc:picChg>
        <pc:picChg chg="add mod">
          <ac:chgData name="René Leliard" userId="1cece77c3d0ce23f" providerId="LiveId" clId="{5984469F-1DE0-41F6-A126-645FB062E94E}" dt="2024-11-20T14:54:07.222" v="3045" actId="14100"/>
          <ac:picMkLst>
            <pc:docMk/>
            <pc:sldMk cId="3872309685" sldId="295"/>
            <ac:picMk id="7" creationId="{58B23F7B-8770-3DF0-75F8-B935B0F2A3B9}"/>
          </ac:picMkLst>
        </pc:picChg>
        <pc:picChg chg="add mod">
          <ac:chgData name="René Leliard" userId="1cece77c3d0ce23f" providerId="LiveId" clId="{5984469F-1DE0-41F6-A126-645FB062E94E}" dt="2024-11-20T14:55:01.070" v="3052" actId="1076"/>
          <ac:picMkLst>
            <pc:docMk/>
            <pc:sldMk cId="3872309685" sldId="295"/>
            <ac:picMk id="9" creationId="{780A5A50-2BE7-E785-2BF7-DFAD1CBF5165}"/>
          </ac:picMkLst>
        </pc:picChg>
      </pc:sldChg>
      <pc:sldChg chg="addSp delSp modSp add mod ord">
        <pc:chgData name="René Leliard" userId="1cece77c3d0ce23f" providerId="LiveId" clId="{5984469F-1DE0-41F6-A126-645FB062E94E}" dt="2024-11-20T15:09:35.815" v="3066" actId="1076"/>
        <pc:sldMkLst>
          <pc:docMk/>
          <pc:sldMk cId="3845376154" sldId="296"/>
        </pc:sldMkLst>
        <pc:spChg chg="mod">
          <ac:chgData name="René Leliard" userId="1cece77c3d0ce23f" providerId="LiveId" clId="{5984469F-1DE0-41F6-A126-645FB062E94E}" dt="2024-11-20T15:05:37.768" v="3061" actId="207"/>
          <ac:spMkLst>
            <pc:docMk/>
            <pc:sldMk cId="3845376154" sldId="296"/>
            <ac:spMk id="2" creationId="{4858DF72-5AEF-3192-FE9E-400364C060B1}"/>
          </ac:spMkLst>
        </pc:spChg>
        <pc:spChg chg="del">
          <ac:chgData name="René Leliard" userId="1cece77c3d0ce23f" providerId="LiveId" clId="{5984469F-1DE0-41F6-A126-645FB062E94E}" dt="2024-11-20T14:55:58.807" v="3056" actId="478"/>
          <ac:spMkLst>
            <pc:docMk/>
            <pc:sldMk cId="3845376154" sldId="296"/>
            <ac:spMk id="3" creationId="{BE2858CD-3288-8A7E-5265-B16D61D378FC}"/>
          </ac:spMkLst>
        </pc:spChg>
        <pc:spChg chg="del">
          <ac:chgData name="René Leliard" userId="1cece77c3d0ce23f" providerId="LiveId" clId="{5984469F-1DE0-41F6-A126-645FB062E94E}" dt="2024-11-20T14:56:01.086" v="3057" actId="478"/>
          <ac:spMkLst>
            <pc:docMk/>
            <pc:sldMk cId="3845376154" sldId="296"/>
            <ac:spMk id="5" creationId="{8E140D50-AE61-783E-D474-1A4648FEEB0D}"/>
          </ac:spMkLst>
        </pc:spChg>
        <pc:picChg chg="add mod">
          <ac:chgData name="René Leliard" userId="1cece77c3d0ce23f" providerId="LiveId" clId="{5984469F-1DE0-41F6-A126-645FB062E94E}" dt="2024-11-20T15:09:35.815" v="3066" actId="1076"/>
          <ac:picMkLst>
            <pc:docMk/>
            <pc:sldMk cId="3845376154" sldId="296"/>
            <ac:picMk id="7" creationId="{55E63736-8820-00D8-F24F-163E7FABB0E0}"/>
          </ac:picMkLst>
        </pc:picChg>
      </pc:sldChg>
      <pc:sldChg chg="addSp delSp modSp add mod ord setBg addAnim delAnim">
        <pc:chgData name="René Leliard" userId="1cece77c3d0ce23f" providerId="LiveId" clId="{5984469F-1DE0-41F6-A126-645FB062E94E}" dt="2024-11-20T15:31:39.071" v="3144" actId="1076"/>
        <pc:sldMkLst>
          <pc:docMk/>
          <pc:sldMk cId="2573136708" sldId="297"/>
        </pc:sldMkLst>
        <pc:spChg chg="del mod">
          <ac:chgData name="René Leliard" userId="1cece77c3d0ce23f" providerId="LiveId" clId="{5984469F-1DE0-41F6-A126-645FB062E94E}" dt="2024-11-20T15:20:09.294" v="3109" actId="478"/>
          <ac:spMkLst>
            <pc:docMk/>
            <pc:sldMk cId="2573136708" sldId="297"/>
            <ac:spMk id="2" creationId="{8CFF5F1F-E21E-5F61-3E6C-45938C442450}"/>
          </ac:spMkLst>
        </pc:spChg>
        <pc:spChg chg="del">
          <ac:chgData name="René Leliard" userId="1cece77c3d0ce23f" providerId="LiveId" clId="{5984469F-1DE0-41F6-A126-645FB062E94E}" dt="2024-11-20T15:14:59.645" v="3070" actId="478"/>
          <ac:spMkLst>
            <pc:docMk/>
            <pc:sldMk cId="2573136708" sldId="297"/>
            <ac:spMk id="3" creationId="{A8A445B8-0518-4A83-B170-C348046BD974}"/>
          </ac:spMkLst>
        </pc:spChg>
        <pc:spChg chg="del">
          <ac:chgData name="René Leliard" userId="1cece77c3d0ce23f" providerId="LiveId" clId="{5984469F-1DE0-41F6-A126-645FB062E94E}" dt="2024-11-20T15:15:02.293" v="3071" actId="478"/>
          <ac:spMkLst>
            <pc:docMk/>
            <pc:sldMk cId="2573136708" sldId="297"/>
            <ac:spMk id="5" creationId="{D3238F6D-5D67-6D7A-0010-235E093CE874}"/>
          </ac:spMkLst>
        </pc:spChg>
        <pc:spChg chg="add del mod">
          <ac:chgData name="René Leliard" userId="1cece77c3d0ce23f" providerId="LiveId" clId="{5984469F-1DE0-41F6-A126-645FB062E94E}" dt="2024-11-20T15:21:31.972" v="3110" actId="478"/>
          <ac:spMkLst>
            <pc:docMk/>
            <pc:sldMk cId="2573136708" sldId="297"/>
            <ac:spMk id="7" creationId="{9F15021F-F208-0F28-FE84-CE409CF56E96}"/>
          </ac:spMkLst>
        </pc:spChg>
        <pc:spChg chg="add">
          <ac:chgData name="René Leliard" userId="1cece77c3d0ce23f" providerId="LiveId" clId="{5984469F-1DE0-41F6-A126-645FB062E94E}" dt="2024-11-20T15:16:33.321" v="3082" actId="26606"/>
          <ac:spMkLst>
            <pc:docMk/>
            <pc:sldMk cId="2573136708" sldId="297"/>
            <ac:spMk id="9" creationId="{C1DD1A8A-57D5-4A81-AD04-532B043C5611}"/>
          </ac:spMkLst>
        </pc:spChg>
        <pc:spChg chg="add">
          <ac:chgData name="René Leliard" userId="1cece77c3d0ce23f" providerId="LiveId" clId="{5984469F-1DE0-41F6-A126-645FB062E94E}" dt="2024-11-20T15:16:33.321" v="3082" actId="26606"/>
          <ac:spMkLst>
            <pc:docMk/>
            <pc:sldMk cId="2573136708" sldId="297"/>
            <ac:spMk id="11" creationId="{007891EC-4501-44ED-A8C8-B11B6DB767AB}"/>
          </ac:spMkLst>
        </pc:spChg>
        <pc:picChg chg="mod">
          <ac:chgData name="René Leliard" userId="1cece77c3d0ce23f" providerId="LiveId" clId="{5984469F-1DE0-41F6-A126-645FB062E94E}" dt="2024-11-20T15:22:13.305" v="3116" actId="1076"/>
          <ac:picMkLst>
            <pc:docMk/>
            <pc:sldMk cId="2573136708" sldId="297"/>
            <ac:picMk id="4" creationId="{B6F20B34-9D13-549C-AABB-0596BB5800B7}"/>
          </ac:picMkLst>
        </pc:picChg>
        <pc:picChg chg="add mod">
          <ac:chgData name="René Leliard" userId="1cece77c3d0ce23f" providerId="LiveId" clId="{5984469F-1DE0-41F6-A126-645FB062E94E}" dt="2024-11-20T15:22:19.535" v="3117" actId="1076"/>
          <ac:picMkLst>
            <pc:docMk/>
            <pc:sldMk cId="2573136708" sldId="297"/>
            <ac:picMk id="10" creationId="{FB20A578-3633-73A2-0544-B0001FAD5CFD}"/>
          </ac:picMkLst>
        </pc:picChg>
        <pc:picChg chg="add mod">
          <ac:chgData name="René Leliard" userId="1cece77c3d0ce23f" providerId="LiveId" clId="{5984469F-1DE0-41F6-A126-645FB062E94E}" dt="2024-11-20T15:23:08.960" v="3121" actId="1076"/>
          <ac:picMkLst>
            <pc:docMk/>
            <pc:sldMk cId="2573136708" sldId="297"/>
            <ac:picMk id="13" creationId="{48632339-9943-2982-AB2E-B59855760909}"/>
          </ac:picMkLst>
        </pc:picChg>
        <pc:picChg chg="add mod">
          <ac:chgData name="René Leliard" userId="1cece77c3d0ce23f" providerId="LiveId" clId="{5984469F-1DE0-41F6-A126-645FB062E94E}" dt="2024-11-20T15:26:42.847" v="3125" actId="1076"/>
          <ac:picMkLst>
            <pc:docMk/>
            <pc:sldMk cId="2573136708" sldId="297"/>
            <ac:picMk id="15" creationId="{900857B3-7A04-2DDA-B43F-2907DEDDFC55}"/>
          </ac:picMkLst>
        </pc:picChg>
        <pc:picChg chg="add mod">
          <ac:chgData name="René Leliard" userId="1cece77c3d0ce23f" providerId="LiveId" clId="{5984469F-1DE0-41F6-A126-645FB062E94E}" dt="2024-11-20T15:27:38.815" v="3127" actId="1076"/>
          <ac:picMkLst>
            <pc:docMk/>
            <pc:sldMk cId="2573136708" sldId="297"/>
            <ac:picMk id="17" creationId="{651A8C3E-B8A9-5B14-1E0B-461D3561ED9B}"/>
          </ac:picMkLst>
        </pc:picChg>
        <pc:picChg chg="add mod">
          <ac:chgData name="René Leliard" userId="1cece77c3d0ce23f" providerId="LiveId" clId="{5984469F-1DE0-41F6-A126-645FB062E94E}" dt="2024-11-20T15:28:55.863" v="3131" actId="1076"/>
          <ac:picMkLst>
            <pc:docMk/>
            <pc:sldMk cId="2573136708" sldId="297"/>
            <ac:picMk id="19" creationId="{85FD9A22-2987-803C-B179-96C055093DFE}"/>
          </ac:picMkLst>
        </pc:picChg>
        <pc:picChg chg="add mod">
          <ac:chgData name="René Leliard" userId="1cece77c3d0ce23f" providerId="LiveId" clId="{5984469F-1DE0-41F6-A126-645FB062E94E}" dt="2024-11-20T15:29:49.295" v="3135" actId="1076"/>
          <ac:picMkLst>
            <pc:docMk/>
            <pc:sldMk cId="2573136708" sldId="297"/>
            <ac:picMk id="21" creationId="{000DAACC-6307-56E2-26DC-483E73F9436C}"/>
          </ac:picMkLst>
        </pc:picChg>
        <pc:picChg chg="add mod">
          <ac:chgData name="René Leliard" userId="1cece77c3d0ce23f" providerId="LiveId" clId="{5984469F-1DE0-41F6-A126-645FB062E94E}" dt="2024-11-20T15:30:35.199" v="3139" actId="1076"/>
          <ac:picMkLst>
            <pc:docMk/>
            <pc:sldMk cId="2573136708" sldId="297"/>
            <ac:picMk id="23" creationId="{5388E29F-3BA9-56EA-68B7-B077247FE9A9}"/>
          </ac:picMkLst>
        </pc:picChg>
        <pc:picChg chg="add mod">
          <ac:chgData name="René Leliard" userId="1cece77c3d0ce23f" providerId="LiveId" clId="{5984469F-1DE0-41F6-A126-645FB062E94E}" dt="2024-11-20T15:31:39.071" v="3144" actId="1076"/>
          <ac:picMkLst>
            <pc:docMk/>
            <pc:sldMk cId="2573136708" sldId="297"/>
            <ac:picMk id="25" creationId="{5CA47D79-CB11-39A3-10BB-2DA35E1898E0}"/>
          </ac:picMkLst>
        </pc:picChg>
      </pc:sldChg>
      <pc:sldChg chg="addSp delSp modSp add mod delAnim">
        <pc:chgData name="René Leliard" userId="1cece77c3d0ce23f" providerId="LiveId" clId="{5984469F-1DE0-41F6-A126-645FB062E94E}" dt="2024-11-20T15:18:13.111" v="3106" actId="1076"/>
        <pc:sldMkLst>
          <pc:docMk/>
          <pc:sldMk cId="3244098994" sldId="298"/>
        </pc:sldMkLst>
        <pc:spChg chg="del">
          <ac:chgData name="René Leliard" userId="1cece77c3d0ce23f" providerId="LiveId" clId="{5984469F-1DE0-41F6-A126-645FB062E94E}" dt="2024-11-20T15:16:52.732" v="3085" actId="478"/>
          <ac:spMkLst>
            <pc:docMk/>
            <pc:sldMk cId="3244098994" sldId="298"/>
            <ac:spMk id="2" creationId="{270343E3-D1F5-DDBF-3593-77C289447D68}"/>
          </ac:spMkLst>
        </pc:spChg>
        <pc:spChg chg="add mod">
          <ac:chgData name="René Leliard" userId="1cece77c3d0ce23f" providerId="LiveId" clId="{5984469F-1DE0-41F6-A126-645FB062E94E}" dt="2024-11-20T15:18:13.111" v="3106" actId="1076"/>
          <ac:spMkLst>
            <pc:docMk/>
            <pc:sldMk cId="3244098994" sldId="298"/>
            <ac:spMk id="5" creationId="{D6EAAEC3-6A6E-EAC4-E41B-94078CBDDBF3}"/>
          </ac:spMkLst>
        </pc:spChg>
        <pc:spChg chg="add del">
          <ac:chgData name="René Leliard" userId="1cece77c3d0ce23f" providerId="LiveId" clId="{5984469F-1DE0-41F6-A126-645FB062E94E}" dt="2024-11-20T15:17:44.319" v="3103" actId="26606"/>
          <ac:spMkLst>
            <pc:docMk/>
            <pc:sldMk cId="3244098994" sldId="298"/>
            <ac:spMk id="9" creationId="{A0C8DB65-9141-4E4F-4635-FEBDA1D79A16}"/>
          </ac:spMkLst>
        </pc:spChg>
        <pc:spChg chg="add del">
          <ac:chgData name="René Leliard" userId="1cece77c3d0ce23f" providerId="LiveId" clId="{5984469F-1DE0-41F6-A126-645FB062E94E}" dt="2024-11-20T15:17:44.319" v="3103" actId="26606"/>
          <ac:spMkLst>
            <pc:docMk/>
            <pc:sldMk cId="3244098994" sldId="298"/>
            <ac:spMk id="11" creationId="{F41716A2-ED70-359B-FF43-D697C3D4BA6F}"/>
          </ac:spMkLst>
        </pc:spChg>
        <pc:spChg chg="add del">
          <ac:chgData name="René Leliard" userId="1cece77c3d0ce23f" providerId="LiveId" clId="{5984469F-1DE0-41F6-A126-645FB062E94E}" dt="2024-11-20T15:17:44.287" v="3102" actId="26606"/>
          <ac:spMkLst>
            <pc:docMk/>
            <pc:sldMk cId="3244098994" sldId="298"/>
            <ac:spMk id="16" creationId="{8A95209C-5275-4E15-8EA7-7F42980ABF2D}"/>
          </ac:spMkLst>
        </pc:spChg>
        <pc:spChg chg="add del">
          <ac:chgData name="René Leliard" userId="1cece77c3d0ce23f" providerId="LiveId" clId="{5984469F-1DE0-41F6-A126-645FB062E94E}" dt="2024-11-20T15:17:44.287" v="3102" actId="26606"/>
          <ac:spMkLst>
            <pc:docMk/>
            <pc:sldMk cId="3244098994" sldId="298"/>
            <ac:spMk id="18" creationId="{4F2ED431-E304-4FF0-9F4E-032783C9D612}"/>
          </ac:spMkLst>
        </pc:spChg>
        <pc:spChg chg="add del">
          <ac:chgData name="René Leliard" userId="1cece77c3d0ce23f" providerId="LiveId" clId="{5984469F-1DE0-41F6-A126-645FB062E94E}" dt="2024-11-20T15:17:44.287" v="3102" actId="26606"/>
          <ac:spMkLst>
            <pc:docMk/>
            <pc:sldMk cId="3244098994" sldId="298"/>
            <ac:spMk id="20" creationId="{4E87FCFB-2CCE-460D-B3DD-557C8BD1B94A}"/>
          </ac:spMkLst>
        </pc:spChg>
        <pc:spChg chg="add">
          <ac:chgData name="René Leliard" userId="1cece77c3d0ce23f" providerId="LiveId" clId="{5984469F-1DE0-41F6-A126-645FB062E94E}" dt="2024-11-20T15:17:44.319" v="3103" actId="26606"/>
          <ac:spMkLst>
            <pc:docMk/>
            <pc:sldMk cId="3244098994" sldId="298"/>
            <ac:spMk id="22" creationId="{657F69E0-C4B0-4BEC-A689-4F8D877F05D4}"/>
          </ac:spMkLst>
        </pc:spChg>
        <pc:spChg chg="add">
          <ac:chgData name="René Leliard" userId="1cece77c3d0ce23f" providerId="LiveId" clId="{5984469F-1DE0-41F6-A126-645FB062E94E}" dt="2024-11-20T15:17:44.319" v="3103" actId="26606"/>
          <ac:spMkLst>
            <pc:docMk/>
            <pc:sldMk cId="3244098994" sldId="298"/>
            <ac:spMk id="23" creationId="{9F6380B4-6A1C-481E-8408-B4E6C75B9B81}"/>
          </ac:spMkLst>
        </pc:spChg>
        <pc:picChg chg="mod">
          <ac:chgData name="René Leliard" userId="1cece77c3d0ce23f" providerId="LiveId" clId="{5984469F-1DE0-41F6-A126-645FB062E94E}" dt="2024-11-20T15:17:44.319" v="3103" actId="26606"/>
          <ac:picMkLst>
            <pc:docMk/>
            <pc:sldMk cId="3244098994" sldId="298"/>
            <ac:picMk id="4" creationId="{8F94E903-2411-2D13-2271-D09EF100B252}"/>
          </ac:picMkLst>
        </pc:picChg>
      </pc:sldChg>
      <pc:sldChg chg="addSp delSp modSp add mod ord modNotesTx">
        <pc:chgData name="René Leliard" userId="1cece77c3d0ce23f" providerId="LiveId" clId="{5984469F-1DE0-41F6-A126-645FB062E94E}" dt="2024-11-20T18:21:19.171" v="3191" actId="6549"/>
        <pc:sldMkLst>
          <pc:docMk/>
          <pc:sldMk cId="1863850923" sldId="299"/>
        </pc:sldMkLst>
        <pc:spChg chg="del">
          <ac:chgData name="René Leliard" userId="1cece77c3d0ce23f" providerId="LiveId" clId="{5984469F-1DE0-41F6-A126-645FB062E94E}" dt="2024-11-20T18:19:58.323" v="3169" actId="478"/>
          <ac:spMkLst>
            <pc:docMk/>
            <pc:sldMk cId="1863850923" sldId="299"/>
            <ac:spMk id="2" creationId="{F895BCFD-C849-9ABF-632A-15F92477AA67}"/>
          </ac:spMkLst>
        </pc:spChg>
        <pc:spChg chg="add del mod">
          <ac:chgData name="René Leliard" userId="1cece77c3d0ce23f" providerId="LiveId" clId="{5984469F-1DE0-41F6-A126-645FB062E94E}" dt="2024-11-20T18:20:59.977" v="3190" actId="17032"/>
          <ac:spMkLst>
            <pc:docMk/>
            <pc:sldMk cId="1863850923" sldId="299"/>
            <ac:spMk id="5" creationId="{9757CB98-AB2B-536E-BDA4-D7B8B7CA2CA9}"/>
          </ac:spMkLst>
        </pc:spChg>
        <pc:spChg chg="del">
          <ac:chgData name="René Leliard" userId="1cece77c3d0ce23f" providerId="LiveId" clId="{5984469F-1DE0-41F6-A126-645FB062E94E}" dt="2024-11-20T18:20:01.640" v="3170" actId="478"/>
          <ac:spMkLst>
            <pc:docMk/>
            <pc:sldMk cId="1863850923" sldId="299"/>
            <ac:spMk id="6" creationId="{3E523B46-E66E-84D3-85E0-EF7C595468F8}"/>
          </ac:spMkLst>
        </pc:spChg>
        <pc:spChg chg="add del mod">
          <ac:chgData name="René Leliard" userId="1cece77c3d0ce23f" providerId="LiveId" clId="{5984469F-1DE0-41F6-A126-645FB062E94E}" dt="2024-11-20T18:20:37.833" v="3179" actId="478"/>
          <ac:spMkLst>
            <pc:docMk/>
            <pc:sldMk cId="1863850923" sldId="299"/>
            <ac:spMk id="8" creationId="{52DF0C28-1F58-A6EA-3032-F277F3658BBC}"/>
          </ac:spMkLst>
        </pc:spChg>
        <pc:picChg chg="add del">
          <ac:chgData name="René Leliard" userId="1cece77c3d0ce23f" providerId="LiveId" clId="{5984469F-1DE0-41F6-A126-645FB062E94E}" dt="2024-11-20T18:20:06.026" v="3172" actId="478"/>
          <ac:picMkLst>
            <pc:docMk/>
            <pc:sldMk cId="1863850923" sldId="299"/>
            <ac:picMk id="4" creationId="{00245015-7816-9A42-A580-8A0540B54F9D}"/>
          </ac:picMkLst>
        </pc:picChg>
      </pc:sldChg>
      <pc:sldChg chg="add del setBg modNotes">
        <pc:chgData name="René Leliard" userId="1cece77c3d0ce23f" providerId="LiveId" clId="{5984469F-1DE0-41F6-A126-645FB062E94E}" dt="2024-11-20T20:11:27.072" v="3206"/>
        <pc:sldMkLst>
          <pc:docMk/>
          <pc:sldMk cId="0" sldId="300"/>
        </pc:sldMkLst>
      </pc:sldChg>
      <pc:sldChg chg="add del setBg modNotes">
        <pc:chgData name="René Leliard" userId="1cece77c3d0ce23f" providerId="LiveId" clId="{5984469F-1DE0-41F6-A126-645FB062E94E}" dt="2024-11-20T20:11:24.227" v="3204"/>
        <pc:sldMkLst>
          <pc:docMk/>
          <pc:sldMk cId="0" sldId="301"/>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34.svg"/><Relationship Id="rId4" Type="http://schemas.openxmlformats.org/officeDocument/2006/relationships/image" Target="../media/image66.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34.svg"/><Relationship Id="rId4" Type="http://schemas.openxmlformats.org/officeDocument/2006/relationships/image" Target="../media/image66.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93E35-2145-4953-995D-403893D68C0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CF008C6-FF49-49CA-98EA-BE079E189315}">
      <dgm:prSet/>
      <dgm:spPr/>
      <dgm:t>
        <a:bodyPr/>
        <a:lstStyle/>
        <a:p>
          <a:r>
            <a:rPr lang="fr-FR"/>
            <a:t>• Evaluation en Cours de Formation </a:t>
          </a:r>
          <a:endParaRPr lang="en-US"/>
        </a:p>
      </dgm:t>
    </dgm:pt>
    <dgm:pt modelId="{38E78D68-B6FA-4DA2-8554-ACB07E292543}" type="parTrans" cxnId="{3DDBAAE5-DC27-4DB3-BB2A-95D79FC31D18}">
      <dgm:prSet/>
      <dgm:spPr/>
      <dgm:t>
        <a:bodyPr/>
        <a:lstStyle/>
        <a:p>
          <a:endParaRPr lang="en-US"/>
        </a:p>
      </dgm:t>
    </dgm:pt>
    <dgm:pt modelId="{AB777D17-C962-4C1C-8BB7-D2C80A336B7A}" type="sibTrans" cxnId="{3DDBAAE5-DC27-4DB3-BB2A-95D79FC31D18}">
      <dgm:prSet/>
      <dgm:spPr/>
      <dgm:t>
        <a:bodyPr/>
        <a:lstStyle/>
        <a:p>
          <a:endParaRPr lang="en-US"/>
        </a:p>
      </dgm:t>
    </dgm:pt>
    <dgm:pt modelId="{49511D0A-1649-4012-8779-9F246D393C6D}">
      <dgm:prSet/>
      <dgm:spPr/>
      <dgm:t>
        <a:bodyPr/>
        <a:lstStyle/>
        <a:p>
          <a:r>
            <a:rPr lang="fr-FR"/>
            <a:t>• Sujet &amp; Cahier des charges imposés</a:t>
          </a:r>
          <a:endParaRPr lang="en-US"/>
        </a:p>
      </dgm:t>
    </dgm:pt>
    <dgm:pt modelId="{1A8B0D00-22D0-4BB7-AE64-7FC56554C8B6}" type="parTrans" cxnId="{8F7DA61D-1BFD-4972-9118-1F6D2C4E6453}">
      <dgm:prSet/>
      <dgm:spPr/>
      <dgm:t>
        <a:bodyPr/>
        <a:lstStyle/>
        <a:p>
          <a:endParaRPr lang="en-US"/>
        </a:p>
      </dgm:t>
    </dgm:pt>
    <dgm:pt modelId="{404783E3-AAF5-4C41-A91C-8E8BD94B9381}" type="sibTrans" cxnId="{8F7DA61D-1BFD-4972-9118-1F6D2C4E6453}">
      <dgm:prSet/>
      <dgm:spPr/>
      <dgm:t>
        <a:bodyPr/>
        <a:lstStyle/>
        <a:p>
          <a:endParaRPr lang="en-US"/>
        </a:p>
      </dgm:t>
    </dgm:pt>
    <dgm:pt modelId="{3F88B1AD-58C2-4B65-8552-0A8E6061B23A}">
      <dgm:prSet/>
      <dgm:spPr/>
      <dgm:t>
        <a:bodyPr/>
        <a:lstStyle/>
        <a:p>
          <a:r>
            <a:rPr lang="fr-FR"/>
            <a:t>• Projet en autonomie</a:t>
          </a:r>
          <a:endParaRPr lang="en-US"/>
        </a:p>
      </dgm:t>
    </dgm:pt>
    <dgm:pt modelId="{BFE9EA4D-81F9-48A6-A100-B0D9AB9FF482}" type="parTrans" cxnId="{45508BF2-66AE-4075-903B-9C320B549A98}">
      <dgm:prSet/>
      <dgm:spPr/>
      <dgm:t>
        <a:bodyPr/>
        <a:lstStyle/>
        <a:p>
          <a:endParaRPr lang="en-US"/>
        </a:p>
      </dgm:t>
    </dgm:pt>
    <dgm:pt modelId="{FFE2DD99-800B-4F82-85E4-3EEE617D8823}" type="sibTrans" cxnId="{45508BF2-66AE-4075-903B-9C320B549A98}">
      <dgm:prSet/>
      <dgm:spPr/>
      <dgm:t>
        <a:bodyPr/>
        <a:lstStyle/>
        <a:p>
          <a:endParaRPr lang="en-US"/>
        </a:p>
      </dgm:t>
    </dgm:pt>
    <dgm:pt modelId="{EFDBEA4D-38D3-4E4A-9AB5-738FA88A0863}" type="pres">
      <dgm:prSet presAssocID="{80093E35-2145-4953-995D-403893D68C04}" presName="hierChild1" presStyleCnt="0">
        <dgm:presLayoutVars>
          <dgm:chPref val="1"/>
          <dgm:dir/>
          <dgm:animOne val="branch"/>
          <dgm:animLvl val="lvl"/>
          <dgm:resizeHandles/>
        </dgm:presLayoutVars>
      </dgm:prSet>
      <dgm:spPr/>
    </dgm:pt>
    <dgm:pt modelId="{8121697E-4FE8-4B70-8C79-687AF2FF544F}" type="pres">
      <dgm:prSet presAssocID="{2CF008C6-FF49-49CA-98EA-BE079E189315}" presName="hierRoot1" presStyleCnt="0"/>
      <dgm:spPr/>
    </dgm:pt>
    <dgm:pt modelId="{9D65DBE3-4844-4010-84F0-D9532226AA97}" type="pres">
      <dgm:prSet presAssocID="{2CF008C6-FF49-49CA-98EA-BE079E189315}" presName="composite" presStyleCnt="0"/>
      <dgm:spPr/>
    </dgm:pt>
    <dgm:pt modelId="{238189F9-8D9A-48AA-8E34-A8EF0D920C36}" type="pres">
      <dgm:prSet presAssocID="{2CF008C6-FF49-49CA-98EA-BE079E189315}" presName="background" presStyleLbl="node0" presStyleIdx="0" presStyleCnt="3"/>
      <dgm:spPr/>
    </dgm:pt>
    <dgm:pt modelId="{18B65969-8BE8-411E-A24F-86BE37F44DA9}" type="pres">
      <dgm:prSet presAssocID="{2CF008C6-FF49-49CA-98EA-BE079E189315}" presName="text" presStyleLbl="fgAcc0" presStyleIdx="0" presStyleCnt="3">
        <dgm:presLayoutVars>
          <dgm:chPref val="3"/>
        </dgm:presLayoutVars>
      </dgm:prSet>
      <dgm:spPr/>
    </dgm:pt>
    <dgm:pt modelId="{3B4D1D9F-8B1D-4A49-A0C2-31B3CC1DFF9C}" type="pres">
      <dgm:prSet presAssocID="{2CF008C6-FF49-49CA-98EA-BE079E189315}" presName="hierChild2" presStyleCnt="0"/>
      <dgm:spPr/>
    </dgm:pt>
    <dgm:pt modelId="{628BD0A9-0710-4438-B3C0-CF856F285908}" type="pres">
      <dgm:prSet presAssocID="{49511D0A-1649-4012-8779-9F246D393C6D}" presName="hierRoot1" presStyleCnt="0"/>
      <dgm:spPr/>
    </dgm:pt>
    <dgm:pt modelId="{32699621-314B-4317-883A-34B32D0E3F3C}" type="pres">
      <dgm:prSet presAssocID="{49511D0A-1649-4012-8779-9F246D393C6D}" presName="composite" presStyleCnt="0"/>
      <dgm:spPr/>
    </dgm:pt>
    <dgm:pt modelId="{5D57AA6C-8676-4398-A904-4DABF818289A}" type="pres">
      <dgm:prSet presAssocID="{49511D0A-1649-4012-8779-9F246D393C6D}" presName="background" presStyleLbl="node0" presStyleIdx="1" presStyleCnt="3"/>
      <dgm:spPr/>
    </dgm:pt>
    <dgm:pt modelId="{11EBC1AF-5668-4370-A73E-33FBB459BBC7}" type="pres">
      <dgm:prSet presAssocID="{49511D0A-1649-4012-8779-9F246D393C6D}" presName="text" presStyleLbl="fgAcc0" presStyleIdx="1" presStyleCnt="3">
        <dgm:presLayoutVars>
          <dgm:chPref val="3"/>
        </dgm:presLayoutVars>
      </dgm:prSet>
      <dgm:spPr/>
    </dgm:pt>
    <dgm:pt modelId="{301F8B54-30E7-4469-9023-F6BE2A8AACB3}" type="pres">
      <dgm:prSet presAssocID="{49511D0A-1649-4012-8779-9F246D393C6D}" presName="hierChild2" presStyleCnt="0"/>
      <dgm:spPr/>
    </dgm:pt>
    <dgm:pt modelId="{BE907BAC-EB42-4925-9BD6-6C80684B36A1}" type="pres">
      <dgm:prSet presAssocID="{3F88B1AD-58C2-4B65-8552-0A8E6061B23A}" presName="hierRoot1" presStyleCnt="0"/>
      <dgm:spPr/>
    </dgm:pt>
    <dgm:pt modelId="{BC27D6D9-0B92-4DCD-A5A2-5DACD83FC5A8}" type="pres">
      <dgm:prSet presAssocID="{3F88B1AD-58C2-4B65-8552-0A8E6061B23A}" presName="composite" presStyleCnt="0"/>
      <dgm:spPr/>
    </dgm:pt>
    <dgm:pt modelId="{9C7D3950-514C-4094-A7B9-B26F017A4645}" type="pres">
      <dgm:prSet presAssocID="{3F88B1AD-58C2-4B65-8552-0A8E6061B23A}" presName="background" presStyleLbl="node0" presStyleIdx="2" presStyleCnt="3"/>
      <dgm:spPr/>
    </dgm:pt>
    <dgm:pt modelId="{5FD3F448-F598-468E-92E5-929FB9F45A75}" type="pres">
      <dgm:prSet presAssocID="{3F88B1AD-58C2-4B65-8552-0A8E6061B23A}" presName="text" presStyleLbl="fgAcc0" presStyleIdx="2" presStyleCnt="3">
        <dgm:presLayoutVars>
          <dgm:chPref val="3"/>
        </dgm:presLayoutVars>
      </dgm:prSet>
      <dgm:spPr/>
    </dgm:pt>
    <dgm:pt modelId="{9B024221-3CAC-4C40-8A24-6C0B0BD2C1BF}" type="pres">
      <dgm:prSet presAssocID="{3F88B1AD-58C2-4B65-8552-0A8E6061B23A}" presName="hierChild2" presStyleCnt="0"/>
      <dgm:spPr/>
    </dgm:pt>
  </dgm:ptLst>
  <dgm:cxnLst>
    <dgm:cxn modelId="{8F7DA61D-1BFD-4972-9118-1F6D2C4E6453}" srcId="{80093E35-2145-4953-995D-403893D68C04}" destId="{49511D0A-1649-4012-8779-9F246D393C6D}" srcOrd="1" destOrd="0" parTransId="{1A8B0D00-22D0-4BB7-AE64-7FC56554C8B6}" sibTransId="{404783E3-AAF5-4C41-A91C-8E8BD94B9381}"/>
    <dgm:cxn modelId="{30CCA793-0728-4BBB-8D17-27D960B033F4}" type="presOf" srcId="{49511D0A-1649-4012-8779-9F246D393C6D}" destId="{11EBC1AF-5668-4370-A73E-33FBB459BBC7}" srcOrd="0" destOrd="0" presId="urn:microsoft.com/office/officeart/2005/8/layout/hierarchy1"/>
    <dgm:cxn modelId="{3890EFB1-2B33-4BEB-BD6D-9E546E677B8F}" type="presOf" srcId="{80093E35-2145-4953-995D-403893D68C04}" destId="{EFDBEA4D-38D3-4E4A-9AB5-738FA88A0863}" srcOrd="0" destOrd="0" presId="urn:microsoft.com/office/officeart/2005/8/layout/hierarchy1"/>
    <dgm:cxn modelId="{1B3251DF-D228-466B-84E2-88527D46F551}" type="presOf" srcId="{2CF008C6-FF49-49CA-98EA-BE079E189315}" destId="{18B65969-8BE8-411E-A24F-86BE37F44DA9}" srcOrd="0" destOrd="0" presId="urn:microsoft.com/office/officeart/2005/8/layout/hierarchy1"/>
    <dgm:cxn modelId="{5ABBFDE1-6162-42B4-B7F4-D7BCCB415048}" type="presOf" srcId="{3F88B1AD-58C2-4B65-8552-0A8E6061B23A}" destId="{5FD3F448-F598-468E-92E5-929FB9F45A75}" srcOrd="0" destOrd="0" presId="urn:microsoft.com/office/officeart/2005/8/layout/hierarchy1"/>
    <dgm:cxn modelId="{3DDBAAE5-DC27-4DB3-BB2A-95D79FC31D18}" srcId="{80093E35-2145-4953-995D-403893D68C04}" destId="{2CF008C6-FF49-49CA-98EA-BE079E189315}" srcOrd="0" destOrd="0" parTransId="{38E78D68-B6FA-4DA2-8554-ACB07E292543}" sibTransId="{AB777D17-C962-4C1C-8BB7-D2C80A336B7A}"/>
    <dgm:cxn modelId="{45508BF2-66AE-4075-903B-9C320B549A98}" srcId="{80093E35-2145-4953-995D-403893D68C04}" destId="{3F88B1AD-58C2-4B65-8552-0A8E6061B23A}" srcOrd="2" destOrd="0" parTransId="{BFE9EA4D-81F9-48A6-A100-B0D9AB9FF482}" sibTransId="{FFE2DD99-800B-4F82-85E4-3EEE617D8823}"/>
    <dgm:cxn modelId="{2572543F-EF97-4E29-AEFF-8496CF26F8E9}" type="presParOf" srcId="{EFDBEA4D-38D3-4E4A-9AB5-738FA88A0863}" destId="{8121697E-4FE8-4B70-8C79-687AF2FF544F}" srcOrd="0" destOrd="0" presId="urn:microsoft.com/office/officeart/2005/8/layout/hierarchy1"/>
    <dgm:cxn modelId="{928B2445-15A6-454A-899E-C10D08B24DEB}" type="presParOf" srcId="{8121697E-4FE8-4B70-8C79-687AF2FF544F}" destId="{9D65DBE3-4844-4010-84F0-D9532226AA97}" srcOrd="0" destOrd="0" presId="urn:microsoft.com/office/officeart/2005/8/layout/hierarchy1"/>
    <dgm:cxn modelId="{480A540E-9BD7-4568-AA99-6B1DB67C7CA0}" type="presParOf" srcId="{9D65DBE3-4844-4010-84F0-D9532226AA97}" destId="{238189F9-8D9A-48AA-8E34-A8EF0D920C36}" srcOrd="0" destOrd="0" presId="urn:microsoft.com/office/officeart/2005/8/layout/hierarchy1"/>
    <dgm:cxn modelId="{84E0A909-DC88-4176-B150-A2F3694F2058}" type="presParOf" srcId="{9D65DBE3-4844-4010-84F0-D9532226AA97}" destId="{18B65969-8BE8-411E-A24F-86BE37F44DA9}" srcOrd="1" destOrd="0" presId="urn:microsoft.com/office/officeart/2005/8/layout/hierarchy1"/>
    <dgm:cxn modelId="{5F15CA33-259A-4913-A5CD-D4EEA0A5C01D}" type="presParOf" srcId="{8121697E-4FE8-4B70-8C79-687AF2FF544F}" destId="{3B4D1D9F-8B1D-4A49-A0C2-31B3CC1DFF9C}" srcOrd="1" destOrd="0" presId="urn:microsoft.com/office/officeart/2005/8/layout/hierarchy1"/>
    <dgm:cxn modelId="{F21A7455-6911-4183-B6E5-62517E44A9B9}" type="presParOf" srcId="{EFDBEA4D-38D3-4E4A-9AB5-738FA88A0863}" destId="{628BD0A9-0710-4438-B3C0-CF856F285908}" srcOrd="1" destOrd="0" presId="urn:microsoft.com/office/officeart/2005/8/layout/hierarchy1"/>
    <dgm:cxn modelId="{1F0C2605-0C06-4F30-8475-ADEDA1685273}" type="presParOf" srcId="{628BD0A9-0710-4438-B3C0-CF856F285908}" destId="{32699621-314B-4317-883A-34B32D0E3F3C}" srcOrd="0" destOrd="0" presId="urn:microsoft.com/office/officeart/2005/8/layout/hierarchy1"/>
    <dgm:cxn modelId="{84C412DC-D6A4-41AB-B1C3-C24CB564FB31}" type="presParOf" srcId="{32699621-314B-4317-883A-34B32D0E3F3C}" destId="{5D57AA6C-8676-4398-A904-4DABF818289A}" srcOrd="0" destOrd="0" presId="urn:microsoft.com/office/officeart/2005/8/layout/hierarchy1"/>
    <dgm:cxn modelId="{E6BE78D7-D580-4523-B97A-B24AD6FE5478}" type="presParOf" srcId="{32699621-314B-4317-883A-34B32D0E3F3C}" destId="{11EBC1AF-5668-4370-A73E-33FBB459BBC7}" srcOrd="1" destOrd="0" presId="urn:microsoft.com/office/officeart/2005/8/layout/hierarchy1"/>
    <dgm:cxn modelId="{6DC620AE-93D6-4AB4-B62D-49967EED0BFB}" type="presParOf" srcId="{628BD0A9-0710-4438-B3C0-CF856F285908}" destId="{301F8B54-30E7-4469-9023-F6BE2A8AACB3}" srcOrd="1" destOrd="0" presId="urn:microsoft.com/office/officeart/2005/8/layout/hierarchy1"/>
    <dgm:cxn modelId="{5BC85F06-21B2-4A05-B43A-378999A01225}" type="presParOf" srcId="{EFDBEA4D-38D3-4E4A-9AB5-738FA88A0863}" destId="{BE907BAC-EB42-4925-9BD6-6C80684B36A1}" srcOrd="2" destOrd="0" presId="urn:microsoft.com/office/officeart/2005/8/layout/hierarchy1"/>
    <dgm:cxn modelId="{181899CE-A508-464C-9FC6-844003A34E97}" type="presParOf" srcId="{BE907BAC-EB42-4925-9BD6-6C80684B36A1}" destId="{BC27D6D9-0B92-4DCD-A5A2-5DACD83FC5A8}" srcOrd="0" destOrd="0" presId="urn:microsoft.com/office/officeart/2005/8/layout/hierarchy1"/>
    <dgm:cxn modelId="{E157CE85-DDCA-4463-89C1-2130333B1747}" type="presParOf" srcId="{BC27D6D9-0B92-4DCD-A5A2-5DACD83FC5A8}" destId="{9C7D3950-514C-4094-A7B9-B26F017A4645}" srcOrd="0" destOrd="0" presId="urn:microsoft.com/office/officeart/2005/8/layout/hierarchy1"/>
    <dgm:cxn modelId="{4022E1E6-B1D3-4029-809F-7447AEBF8F39}" type="presParOf" srcId="{BC27D6D9-0B92-4DCD-A5A2-5DACD83FC5A8}" destId="{5FD3F448-F598-468E-92E5-929FB9F45A75}" srcOrd="1" destOrd="0" presId="urn:microsoft.com/office/officeart/2005/8/layout/hierarchy1"/>
    <dgm:cxn modelId="{E7CEAFF1-84A0-49B3-960C-EC5FC33E012E}" type="presParOf" srcId="{BE907BAC-EB42-4925-9BD6-6C80684B36A1}" destId="{9B024221-3CAC-4C40-8A24-6C0B0BD2C1BF}"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A6821D-1005-41B1-99E0-F5DA098840A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867727-AA25-4BC1-8B62-D552F0E387D8}">
      <dgm:prSet/>
      <dgm:spPr/>
      <dgm:t>
        <a:bodyPr/>
        <a:lstStyle/>
        <a:p>
          <a:pPr>
            <a:lnSpc>
              <a:spcPct val="100000"/>
            </a:lnSpc>
          </a:pPr>
          <a:r>
            <a:rPr lang="fr-FR" dirty="0"/>
            <a:t>Représentation graphique des entités et associations.</a:t>
          </a:r>
          <a:endParaRPr lang="en-US" dirty="0"/>
        </a:p>
      </dgm:t>
    </dgm:pt>
    <dgm:pt modelId="{13EC1FA6-D7CF-4BC6-B24D-2D5A390EE0BF}" type="parTrans" cxnId="{6F8674DC-4161-4AC3-A525-B37567DCFA74}">
      <dgm:prSet/>
      <dgm:spPr/>
      <dgm:t>
        <a:bodyPr/>
        <a:lstStyle/>
        <a:p>
          <a:endParaRPr lang="en-US"/>
        </a:p>
      </dgm:t>
    </dgm:pt>
    <dgm:pt modelId="{B89E792D-4C43-4CD7-9019-AD4559E6A5AE}" type="sibTrans" cxnId="{6F8674DC-4161-4AC3-A525-B37567DCFA74}">
      <dgm:prSet/>
      <dgm:spPr/>
      <dgm:t>
        <a:bodyPr/>
        <a:lstStyle/>
        <a:p>
          <a:pPr>
            <a:lnSpc>
              <a:spcPct val="100000"/>
            </a:lnSpc>
          </a:pPr>
          <a:endParaRPr lang="en-US"/>
        </a:p>
      </dgm:t>
    </dgm:pt>
    <dgm:pt modelId="{CEF946E0-8D6C-4147-B538-F40C532DC435}">
      <dgm:prSet/>
      <dgm:spPr/>
      <dgm:t>
        <a:bodyPr/>
        <a:lstStyle/>
        <a:p>
          <a:pPr>
            <a:lnSpc>
              <a:spcPct val="100000"/>
            </a:lnSpc>
          </a:pPr>
          <a:r>
            <a:rPr lang="fr-FR"/>
            <a:t>Identifier &amp; structurer données </a:t>
          </a:r>
          <a:endParaRPr lang="en-US"/>
        </a:p>
      </dgm:t>
    </dgm:pt>
    <dgm:pt modelId="{A8E1AED1-1488-445A-A0AA-32BE6172A4F7}" type="parTrans" cxnId="{9D16C93E-90D7-4B91-A99C-F55DBA34A1E6}">
      <dgm:prSet/>
      <dgm:spPr/>
      <dgm:t>
        <a:bodyPr/>
        <a:lstStyle/>
        <a:p>
          <a:endParaRPr lang="en-US"/>
        </a:p>
      </dgm:t>
    </dgm:pt>
    <dgm:pt modelId="{7326CEA2-8E87-4BE6-BAF8-7D9C3E00B43B}" type="sibTrans" cxnId="{9D16C93E-90D7-4B91-A99C-F55DBA34A1E6}">
      <dgm:prSet/>
      <dgm:spPr/>
      <dgm:t>
        <a:bodyPr/>
        <a:lstStyle/>
        <a:p>
          <a:pPr>
            <a:lnSpc>
              <a:spcPct val="100000"/>
            </a:lnSpc>
          </a:pPr>
          <a:endParaRPr lang="en-US"/>
        </a:p>
      </dgm:t>
    </dgm:pt>
    <dgm:pt modelId="{D347210F-9495-458F-B5CD-1D950BBD0CF0}">
      <dgm:prSet/>
      <dgm:spPr/>
      <dgm:t>
        <a:bodyPr/>
        <a:lstStyle/>
        <a:p>
          <a:pPr>
            <a:lnSpc>
              <a:spcPct val="100000"/>
            </a:lnSpc>
          </a:pPr>
          <a:r>
            <a:rPr lang="fr-FR"/>
            <a:t>Comprendre relations</a:t>
          </a:r>
          <a:endParaRPr lang="en-US"/>
        </a:p>
      </dgm:t>
    </dgm:pt>
    <dgm:pt modelId="{AEFBF6DA-F24F-4E7F-8D0A-EF482E1D70E3}" type="parTrans" cxnId="{A15BE647-4BB7-4412-85E3-FE227196D702}">
      <dgm:prSet/>
      <dgm:spPr/>
      <dgm:t>
        <a:bodyPr/>
        <a:lstStyle/>
        <a:p>
          <a:endParaRPr lang="en-US"/>
        </a:p>
      </dgm:t>
    </dgm:pt>
    <dgm:pt modelId="{DC80353E-7DF5-4629-9E7E-C5A4311C961E}" type="sibTrans" cxnId="{A15BE647-4BB7-4412-85E3-FE227196D702}">
      <dgm:prSet/>
      <dgm:spPr/>
      <dgm:t>
        <a:bodyPr/>
        <a:lstStyle/>
        <a:p>
          <a:pPr>
            <a:lnSpc>
              <a:spcPct val="100000"/>
            </a:lnSpc>
          </a:pPr>
          <a:endParaRPr lang="en-US"/>
        </a:p>
      </dgm:t>
    </dgm:pt>
    <dgm:pt modelId="{5A110B24-D1F7-4135-BFAF-CC67FF8DA81D}">
      <dgm:prSet/>
      <dgm:spPr/>
      <dgm:t>
        <a:bodyPr/>
        <a:lstStyle/>
        <a:p>
          <a:pPr>
            <a:lnSpc>
              <a:spcPct val="100000"/>
            </a:lnSpc>
          </a:pPr>
          <a:r>
            <a:rPr lang="fr-FR"/>
            <a:t>Entités </a:t>
          </a:r>
          <a:endParaRPr lang="en-US"/>
        </a:p>
      </dgm:t>
    </dgm:pt>
    <dgm:pt modelId="{6B7A5E45-CB70-4778-BBC1-13024AA34B76}" type="parTrans" cxnId="{DDB09FAA-27C1-4CBA-9A46-3E118FBD6D83}">
      <dgm:prSet/>
      <dgm:spPr/>
      <dgm:t>
        <a:bodyPr/>
        <a:lstStyle/>
        <a:p>
          <a:endParaRPr lang="en-US"/>
        </a:p>
      </dgm:t>
    </dgm:pt>
    <dgm:pt modelId="{0F88D776-70C2-464A-BD78-68294CB76D0E}" type="sibTrans" cxnId="{DDB09FAA-27C1-4CBA-9A46-3E118FBD6D83}">
      <dgm:prSet/>
      <dgm:spPr/>
      <dgm:t>
        <a:bodyPr/>
        <a:lstStyle/>
        <a:p>
          <a:pPr>
            <a:lnSpc>
              <a:spcPct val="100000"/>
            </a:lnSpc>
          </a:pPr>
          <a:endParaRPr lang="en-US"/>
        </a:p>
      </dgm:t>
    </dgm:pt>
    <dgm:pt modelId="{E6A8A3CB-0CEC-4B21-A4C6-9400C5B0FD7A}">
      <dgm:prSet/>
      <dgm:spPr/>
      <dgm:t>
        <a:bodyPr/>
        <a:lstStyle/>
        <a:p>
          <a:pPr>
            <a:lnSpc>
              <a:spcPct val="100000"/>
            </a:lnSpc>
          </a:pPr>
          <a:r>
            <a:rPr lang="fr-FR"/>
            <a:t>Attributs </a:t>
          </a:r>
          <a:endParaRPr lang="en-US"/>
        </a:p>
      </dgm:t>
    </dgm:pt>
    <dgm:pt modelId="{7E66D964-76AF-4AC8-B3E6-264BECCCED8A}" type="parTrans" cxnId="{D80CEE40-1038-4FAF-8F82-A42225B3FE40}">
      <dgm:prSet/>
      <dgm:spPr/>
      <dgm:t>
        <a:bodyPr/>
        <a:lstStyle/>
        <a:p>
          <a:endParaRPr lang="en-US"/>
        </a:p>
      </dgm:t>
    </dgm:pt>
    <dgm:pt modelId="{BA56F1C1-847F-4DC1-9E01-8CD783FCBAAE}" type="sibTrans" cxnId="{D80CEE40-1038-4FAF-8F82-A42225B3FE40}">
      <dgm:prSet/>
      <dgm:spPr/>
      <dgm:t>
        <a:bodyPr/>
        <a:lstStyle/>
        <a:p>
          <a:pPr>
            <a:lnSpc>
              <a:spcPct val="100000"/>
            </a:lnSpc>
          </a:pPr>
          <a:endParaRPr lang="en-US"/>
        </a:p>
      </dgm:t>
    </dgm:pt>
    <dgm:pt modelId="{81F601D0-5327-4213-87BC-55D8EB135975}">
      <dgm:prSet/>
      <dgm:spPr/>
      <dgm:t>
        <a:bodyPr/>
        <a:lstStyle/>
        <a:p>
          <a:pPr>
            <a:lnSpc>
              <a:spcPct val="100000"/>
            </a:lnSpc>
          </a:pPr>
          <a:r>
            <a:rPr lang="fr-FR"/>
            <a:t>Association: Relations entre les entités </a:t>
          </a:r>
          <a:endParaRPr lang="en-US"/>
        </a:p>
      </dgm:t>
    </dgm:pt>
    <dgm:pt modelId="{DD559CFB-38A0-430D-A14D-05D3AEAC8BCC}" type="parTrans" cxnId="{E092F486-9DE9-45E5-AD14-DAFFE2921A66}">
      <dgm:prSet/>
      <dgm:spPr/>
      <dgm:t>
        <a:bodyPr/>
        <a:lstStyle/>
        <a:p>
          <a:endParaRPr lang="en-US"/>
        </a:p>
      </dgm:t>
    </dgm:pt>
    <dgm:pt modelId="{FD58D03D-80F9-4175-910A-DF2F96A65680}" type="sibTrans" cxnId="{E092F486-9DE9-45E5-AD14-DAFFE2921A66}">
      <dgm:prSet/>
      <dgm:spPr/>
      <dgm:t>
        <a:bodyPr/>
        <a:lstStyle/>
        <a:p>
          <a:pPr>
            <a:lnSpc>
              <a:spcPct val="100000"/>
            </a:lnSpc>
          </a:pPr>
          <a:endParaRPr lang="en-US"/>
        </a:p>
      </dgm:t>
    </dgm:pt>
    <dgm:pt modelId="{E0E8CBFF-9BDB-467B-8056-4116DB69696B}">
      <dgm:prSet/>
      <dgm:spPr/>
      <dgm:t>
        <a:bodyPr/>
        <a:lstStyle/>
        <a:p>
          <a:pPr>
            <a:lnSpc>
              <a:spcPct val="100000"/>
            </a:lnSpc>
          </a:pPr>
          <a:r>
            <a:rPr lang="fr-FR"/>
            <a:t>Cardinalités: Min &amp; Max liaisons entre entités</a:t>
          </a:r>
          <a:endParaRPr lang="en-US"/>
        </a:p>
      </dgm:t>
    </dgm:pt>
    <dgm:pt modelId="{78A0DF64-B759-466E-9CD6-05BB89AD3C3F}" type="parTrans" cxnId="{EF1B2518-4328-48F7-954D-7989809F2F51}">
      <dgm:prSet/>
      <dgm:spPr/>
      <dgm:t>
        <a:bodyPr/>
        <a:lstStyle/>
        <a:p>
          <a:endParaRPr lang="en-US"/>
        </a:p>
      </dgm:t>
    </dgm:pt>
    <dgm:pt modelId="{E5FD19F2-A03D-49FF-9C33-AD2797B26599}" type="sibTrans" cxnId="{EF1B2518-4328-48F7-954D-7989809F2F51}">
      <dgm:prSet/>
      <dgm:spPr/>
      <dgm:t>
        <a:bodyPr/>
        <a:lstStyle/>
        <a:p>
          <a:endParaRPr lang="en-US"/>
        </a:p>
      </dgm:t>
    </dgm:pt>
    <dgm:pt modelId="{2F247B47-E41B-4166-897E-55F1F22F03A3}" type="pres">
      <dgm:prSet presAssocID="{ABA6821D-1005-41B1-99E0-F5DA098840A6}" presName="root" presStyleCnt="0">
        <dgm:presLayoutVars>
          <dgm:dir/>
          <dgm:resizeHandles val="exact"/>
        </dgm:presLayoutVars>
      </dgm:prSet>
      <dgm:spPr/>
    </dgm:pt>
    <dgm:pt modelId="{AFB6B8B4-EBDF-4FFD-99AD-25B94A3C2C57}" type="pres">
      <dgm:prSet presAssocID="{ABA6821D-1005-41B1-99E0-F5DA098840A6}" presName="container" presStyleCnt="0">
        <dgm:presLayoutVars>
          <dgm:dir/>
          <dgm:resizeHandles val="exact"/>
        </dgm:presLayoutVars>
      </dgm:prSet>
      <dgm:spPr/>
    </dgm:pt>
    <dgm:pt modelId="{24C568A7-F3D6-40EB-A921-DCD4B4DDD318}" type="pres">
      <dgm:prSet presAssocID="{A8867727-AA25-4BC1-8B62-D552F0E387D8}" presName="compNode" presStyleCnt="0"/>
      <dgm:spPr/>
    </dgm:pt>
    <dgm:pt modelId="{8F1CCF49-009E-43AB-AFCC-1F6701EB4539}" type="pres">
      <dgm:prSet presAssocID="{A8867727-AA25-4BC1-8B62-D552F0E387D8}" presName="iconBgRect" presStyleLbl="bgShp" presStyleIdx="0" presStyleCnt="7"/>
      <dgm:spPr/>
    </dgm:pt>
    <dgm:pt modelId="{8576B494-D20C-40A4-AB0E-2CC16AC66EBA}" type="pres">
      <dgm:prSet presAssocID="{A8867727-AA25-4BC1-8B62-D552F0E387D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érarchie"/>
        </a:ext>
      </dgm:extLst>
    </dgm:pt>
    <dgm:pt modelId="{C2508AA3-B378-431D-A67C-EB5739887A67}" type="pres">
      <dgm:prSet presAssocID="{A8867727-AA25-4BC1-8B62-D552F0E387D8}" presName="spaceRect" presStyleCnt="0"/>
      <dgm:spPr/>
    </dgm:pt>
    <dgm:pt modelId="{A577829F-8116-4D2D-985B-720F81EA0C07}" type="pres">
      <dgm:prSet presAssocID="{A8867727-AA25-4BC1-8B62-D552F0E387D8}" presName="textRect" presStyleLbl="revTx" presStyleIdx="0" presStyleCnt="7">
        <dgm:presLayoutVars>
          <dgm:chMax val="1"/>
          <dgm:chPref val="1"/>
        </dgm:presLayoutVars>
      </dgm:prSet>
      <dgm:spPr/>
    </dgm:pt>
    <dgm:pt modelId="{B7644413-1E89-4A54-A16B-3242E9334393}" type="pres">
      <dgm:prSet presAssocID="{B89E792D-4C43-4CD7-9019-AD4559E6A5AE}" presName="sibTrans" presStyleLbl="sibTrans2D1" presStyleIdx="0" presStyleCnt="0"/>
      <dgm:spPr/>
    </dgm:pt>
    <dgm:pt modelId="{F39ECEB2-C213-4549-B056-24FE2BC75BB2}" type="pres">
      <dgm:prSet presAssocID="{CEF946E0-8D6C-4147-B538-F40C532DC435}" presName="compNode" presStyleCnt="0"/>
      <dgm:spPr/>
    </dgm:pt>
    <dgm:pt modelId="{C245C0E7-6B78-4B83-B800-224A6AF97D68}" type="pres">
      <dgm:prSet presAssocID="{CEF946E0-8D6C-4147-B538-F40C532DC435}" presName="iconBgRect" presStyleLbl="bgShp" presStyleIdx="1" presStyleCnt="7"/>
      <dgm:spPr/>
    </dgm:pt>
    <dgm:pt modelId="{DA2595A3-A069-4C7D-A138-CBAEF87EC473}" type="pres">
      <dgm:prSet presAssocID="{CEF946E0-8D6C-4147-B538-F40C532DC43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015AB23F-26FE-4666-88FE-BCF57939632E}" type="pres">
      <dgm:prSet presAssocID="{CEF946E0-8D6C-4147-B538-F40C532DC435}" presName="spaceRect" presStyleCnt="0"/>
      <dgm:spPr/>
    </dgm:pt>
    <dgm:pt modelId="{9EA6CE47-B3CC-4894-9843-12A97AF4BC6C}" type="pres">
      <dgm:prSet presAssocID="{CEF946E0-8D6C-4147-B538-F40C532DC435}" presName="textRect" presStyleLbl="revTx" presStyleIdx="1" presStyleCnt="7">
        <dgm:presLayoutVars>
          <dgm:chMax val="1"/>
          <dgm:chPref val="1"/>
        </dgm:presLayoutVars>
      </dgm:prSet>
      <dgm:spPr/>
    </dgm:pt>
    <dgm:pt modelId="{96170EB5-3ACF-4D7D-AB71-918F49037C9E}" type="pres">
      <dgm:prSet presAssocID="{7326CEA2-8E87-4BE6-BAF8-7D9C3E00B43B}" presName="sibTrans" presStyleLbl="sibTrans2D1" presStyleIdx="0" presStyleCnt="0"/>
      <dgm:spPr/>
    </dgm:pt>
    <dgm:pt modelId="{FE7F659F-F8FC-432D-9430-B50E8C5FCBB9}" type="pres">
      <dgm:prSet presAssocID="{D347210F-9495-458F-B5CD-1D950BBD0CF0}" presName="compNode" presStyleCnt="0"/>
      <dgm:spPr/>
    </dgm:pt>
    <dgm:pt modelId="{7B76247B-B492-4E86-85F0-3AB501EA950F}" type="pres">
      <dgm:prSet presAssocID="{D347210F-9495-458F-B5CD-1D950BBD0CF0}" presName="iconBgRect" presStyleLbl="bgShp" presStyleIdx="2" presStyleCnt="7"/>
      <dgm:spPr/>
    </dgm:pt>
    <dgm:pt modelId="{30ED60DC-850B-44DB-9E56-347EFA0A9B37}" type="pres">
      <dgm:prSet presAssocID="{D347210F-9495-458F-B5CD-1D950BBD0CF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ignée de main"/>
        </a:ext>
      </dgm:extLst>
    </dgm:pt>
    <dgm:pt modelId="{CA1D6067-135C-4759-B259-DFDB64E2F0DE}" type="pres">
      <dgm:prSet presAssocID="{D347210F-9495-458F-B5CD-1D950BBD0CF0}" presName="spaceRect" presStyleCnt="0"/>
      <dgm:spPr/>
    </dgm:pt>
    <dgm:pt modelId="{DA2C9BBA-B083-4B1C-BF42-393021E1E36D}" type="pres">
      <dgm:prSet presAssocID="{D347210F-9495-458F-B5CD-1D950BBD0CF0}" presName="textRect" presStyleLbl="revTx" presStyleIdx="2" presStyleCnt="7">
        <dgm:presLayoutVars>
          <dgm:chMax val="1"/>
          <dgm:chPref val="1"/>
        </dgm:presLayoutVars>
      </dgm:prSet>
      <dgm:spPr/>
    </dgm:pt>
    <dgm:pt modelId="{7DDB7FB3-C776-4765-9B67-0F7CA712DF1B}" type="pres">
      <dgm:prSet presAssocID="{DC80353E-7DF5-4629-9E7E-C5A4311C961E}" presName="sibTrans" presStyleLbl="sibTrans2D1" presStyleIdx="0" presStyleCnt="0"/>
      <dgm:spPr/>
    </dgm:pt>
    <dgm:pt modelId="{A8F484CA-EDAD-4391-9D3F-DD5BC986B5D1}" type="pres">
      <dgm:prSet presAssocID="{5A110B24-D1F7-4135-BFAF-CC67FF8DA81D}" presName="compNode" presStyleCnt="0"/>
      <dgm:spPr/>
    </dgm:pt>
    <dgm:pt modelId="{FF8FB49F-E762-42E9-9A52-17D6B013A795}" type="pres">
      <dgm:prSet presAssocID="{5A110B24-D1F7-4135-BFAF-CC67FF8DA81D}" presName="iconBgRect" presStyleLbl="bgShp" presStyleIdx="3" presStyleCnt="7"/>
      <dgm:spPr/>
    </dgm:pt>
    <dgm:pt modelId="{48259D27-B1ED-4E7C-842D-FF4BFCD5805E}" type="pres">
      <dgm:prSet presAssocID="{5A110B24-D1F7-4135-BFAF-CC67FF8DA81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âtiment"/>
        </a:ext>
      </dgm:extLst>
    </dgm:pt>
    <dgm:pt modelId="{F1CC5332-7F27-4A87-8F8C-37E728253132}" type="pres">
      <dgm:prSet presAssocID="{5A110B24-D1F7-4135-BFAF-CC67FF8DA81D}" presName="spaceRect" presStyleCnt="0"/>
      <dgm:spPr/>
    </dgm:pt>
    <dgm:pt modelId="{7DC8D44B-A68C-45BC-9E1F-5464CD5FF537}" type="pres">
      <dgm:prSet presAssocID="{5A110B24-D1F7-4135-BFAF-CC67FF8DA81D}" presName="textRect" presStyleLbl="revTx" presStyleIdx="3" presStyleCnt="7">
        <dgm:presLayoutVars>
          <dgm:chMax val="1"/>
          <dgm:chPref val="1"/>
        </dgm:presLayoutVars>
      </dgm:prSet>
      <dgm:spPr/>
    </dgm:pt>
    <dgm:pt modelId="{2D89D6F1-3EA3-413F-95B6-652CC2009F94}" type="pres">
      <dgm:prSet presAssocID="{0F88D776-70C2-464A-BD78-68294CB76D0E}" presName="sibTrans" presStyleLbl="sibTrans2D1" presStyleIdx="0" presStyleCnt="0"/>
      <dgm:spPr/>
    </dgm:pt>
    <dgm:pt modelId="{317AAA47-2682-492F-9F2F-4FE8C758300E}" type="pres">
      <dgm:prSet presAssocID="{E6A8A3CB-0CEC-4B21-A4C6-9400C5B0FD7A}" presName="compNode" presStyleCnt="0"/>
      <dgm:spPr/>
    </dgm:pt>
    <dgm:pt modelId="{3F54FCB3-8A87-4278-9B49-D25559A4A9C1}" type="pres">
      <dgm:prSet presAssocID="{E6A8A3CB-0CEC-4B21-A4C6-9400C5B0FD7A}" presName="iconBgRect" presStyleLbl="bgShp" presStyleIdx="4" presStyleCnt="7"/>
      <dgm:spPr/>
    </dgm:pt>
    <dgm:pt modelId="{24F661B8-1617-439E-9B4C-657A039CBB24}" type="pres">
      <dgm:prSet presAssocID="{E6A8A3CB-0CEC-4B21-A4C6-9400C5B0FD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che"/>
        </a:ext>
      </dgm:extLst>
    </dgm:pt>
    <dgm:pt modelId="{32E4E7E5-1281-4C7A-A32A-EDF650E58FE8}" type="pres">
      <dgm:prSet presAssocID="{E6A8A3CB-0CEC-4B21-A4C6-9400C5B0FD7A}" presName="spaceRect" presStyleCnt="0"/>
      <dgm:spPr/>
    </dgm:pt>
    <dgm:pt modelId="{FFC5B4BD-1A31-49F2-B426-51D5ECC95267}" type="pres">
      <dgm:prSet presAssocID="{E6A8A3CB-0CEC-4B21-A4C6-9400C5B0FD7A}" presName="textRect" presStyleLbl="revTx" presStyleIdx="4" presStyleCnt="7">
        <dgm:presLayoutVars>
          <dgm:chMax val="1"/>
          <dgm:chPref val="1"/>
        </dgm:presLayoutVars>
      </dgm:prSet>
      <dgm:spPr/>
    </dgm:pt>
    <dgm:pt modelId="{FBEB4C6C-6746-495B-B009-3DCC5B236083}" type="pres">
      <dgm:prSet presAssocID="{BA56F1C1-847F-4DC1-9E01-8CD783FCBAAE}" presName="sibTrans" presStyleLbl="sibTrans2D1" presStyleIdx="0" presStyleCnt="0"/>
      <dgm:spPr/>
    </dgm:pt>
    <dgm:pt modelId="{037E3274-272B-410D-A112-C111F473EFF5}" type="pres">
      <dgm:prSet presAssocID="{81F601D0-5327-4213-87BC-55D8EB135975}" presName="compNode" presStyleCnt="0"/>
      <dgm:spPr/>
    </dgm:pt>
    <dgm:pt modelId="{E20B250B-8B0F-40E2-B602-ED1C9164E228}" type="pres">
      <dgm:prSet presAssocID="{81F601D0-5327-4213-87BC-55D8EB135975}" presName="iconBgRect" presStyleLbl="bgShp" presStyleIdx="5" presStyleCnt="7"/>
      <dgm:spPr/>
    </dgm:pt>
    <dgm:pt modelId="{8D921C54-63D0-49A8-B0E5-3B75A085E34A}" type="pres">
      <dgm:prSet presAssocID="{81F601D0-5327-4213-87BC-55D8EB13597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E6FD32CB-B8D7-47B8-8193-6CEA2F2BBB29}" type="pres">
      <dgm:prSet presAssocID="{81F601D0-5327-4213-87BC-55D8EB135975}" presName="spaceRect" presStyleCnt="0"/>
      <dgm:spPr/>
    </dgm:pt>
    <dgm:pt modelId="{0BFB5709-35A5-4E52-8DE6-F61365E8D1B4}" type="pres">
      <dgm:prSet presAssocID="{81F601D0-5327-4213-87BC-55D8EB135975}" presName="textRect" presStyleLbl="revTx" presStyleIdx="5" presStyleCnt="7">
        <dgm:presLayoutVars>
          <dgm:chMax val="1"/>
          <dgm:chPref val="1"/>
        </dgm:presLayoutVars>
      </dgm:prSet>
      <dgm:spPr/>
    </dgm:pt>
    <dgm:pt modelId="{CB1841C8-40EB-4F37-9E5C-6507B4B22FE7}" type="pres">
      <dgm:prSet presAssocID="{FD58D03D-80F9-4175-910A-DF2F96A65680}" presName="sibTrans" presStyleLbl="sibTrans2D1" presStyleIdx="0" presStyleCnt="0"/>
      <dgm:spPr/>
    </dgm:pt>
    <dgm:pt modelId="{6A85D1E5-5695-44F3-95D1-94280B231771}" type="pres">
      <dgm:prSet presAssocID="{E0E8CBFF-9BDB-467B-8056-4116DB69696B}" presName="compNode" presStyleCnt="0"/>
      <dgm:spPr/>
    </dgm:pt>
    <dgm:pt modelId="{B600227D-5EDA-4609-8501-5645D3FD45CE}" type="pres">
      <dgm:prSet presAssocID="{E0E8CBFF-9BDB-467B-8056-4116DB69696B}" presName="iconBgRect" presStyleLbl="bgShp" presStyleIdx="6" presStyleCnt="7"/>
      <dgm:spPr/>
    </dgm:pt>
    <dgm:pt modelId="{693A962B-5645-4F00-B514-3540517EF200}" type="pres">
      <dgm:prSet presAssocID="{E0E8CBFF-9BDB-467B-8056-4116DB69696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tilisateur"/>
        </a:ext>
      </dgm:extLst>
    </dgm:pt>
    <dgm:pt modelId="{F654DB3C-48EE-4FF7-BCD1-7F1052B8F0A3}" type="pres">
      <dgm:prSet presAssocID="{E0E8CBFF-9BDB-467B-8056-4116DB69696B}" presName="spaceRect" presStyleCnt="0"/>
      <dgm:spPr/>
    </dgm:pt>
    <dgm:pt modelId="{DE277736-B65F-4CA1-B289-39C5B8B2C92C}" type="pres">
      <dgm:prSet presAssocID="{E0E8CBFF-9BDB-467B-8056-4116DB69696B}" presName="textRect" presStyleLbl="revTx" presStyleIdx="6" presStyleCnt="7">
        <dgm:presLayoutVars>
          <dgm:chMax val="1"/>
          <dgm:chPref val="1"/>
        </dgm:presLayoutVars>
      </dgm:prSet>
      <dgm:spPr/>
    </dgm:pt>
  </dgm:ptLst>
  <dgm:cxnLst>
    <dgm:cxn modelId="{C0920600-6B04-49A5-B591-A33FC9CFBCFB}" type="presOf" srcId="{CEF946E0-8D6C-4147-B538-F40C532DC435}" destId="{9EA6CE47-B3CC-4894-9843-12A97AF4BC6C}" srcOrd="0" destOrd="0" presId="urn:microsoft.com/office/officeart/2018/2/layout/IconCircleList"/>
    <dgm:cxn modelId="{92980B01-C273-4872-B58F-DCFD1C9BEC15}" type="presOf" srcId="{E6A8A3CB-0CEC-4B21-A4C6-9400C5B0FD7A}" destId="{FFC5B4BD-1A31-49F2-B426-51D5ECC95267}" srcOrd="0" destOrd="0" presId="urn:microsoft.com/office/officeart/2018/2/layout/IconCircleList"/>
    <dgm:cxn modelId="{219A040C-806E-450C-9D04-611053744C4F}" type="presOf" srcId="{81F601D0-5327-4213-87BC-55D8EB135975}" destId="{0BFB5709-35A5-4E52-8DE6-F61365E8D1B4}" srcOrd="0" destOrd="0" presId="urn:microsoft.com/office/officeart/2018/2/layout/IconCircleList"/>
    <dgm:cxn modelId="{F90FB70F-2EC1-4600-9C70-3BF73916BA59}" type="presOf" srcId="{0F88D776-70C2-464A-BD78-68294CB76D0E}" destId="{2D89D6F1-3EA3-413F-95B6-652CC2009F94}" srcOrd="0" destOrd="0" presId="urn:microsoft.com/office/officeart/2018/2/layout/IconCircleList"/>
    <dgm:cxn modelId="{62AED114-0088-4E79-9D13-A8557BC7487A}" type="presOf" srcId="{ABA6821D-1005-41B1-99E0-F5DA098840A6}" destId="{2F247B47-E41B-4166-897E-55F1F22F03A3}" srcOrd="0" destOrd="0" presId="urn:microsoft.com/office/officeart/2018/2/layout/IconCircleList"/>
    <dgm:cxn modelId="{EF1B2518-4328-48F7-954D-7989809F2F51}" srcId="{ABA6821D-1005-41B1-99E0-F5DA098840A6}" destId="{E0E8CBFF-9BDB-467B-8056-4116DB69696B}" srcOrd="6" destOrd="0" parTransId="{78A0DF64-B759-466E-9CD6-05BB89AD3C3F}" sibTransId="{E5FD19F2-A03D-49FF-9C33-AD2797B26599}"/>
    <dgm:cxn modelId="{4B2D3C21-D6E4-43DB-BF97-9F4CEF2100C7}" type="presOf" srcId="{B89E792D-4C43-4CD7-9019-AD4559E6A5AE}" destId="{B7644413-1E89-4A54-A16B-3242E9334393}" srcOrd="0" destOrd="0" presId="urn:microsoft.com/office/officeart/2018/2/layout/IconCircleList"/>
    <dgm:cxn modelId="{E93EDE28-6055-456C-82ED-0D56CD44AEF1}" type="presOf" srcId="{A8867727-AA25-4BC1-8B62-D552F0E387D8}" destId="{A577829F-8116-4D2D-985B-720F81EA0C07}" srcOrd="0" destOrd="0" presId="urn:microsoft.com/office/officeart/2018/2/layout/IconCircleList"/>
    <dgm:cxn modelId="{2346D232-1051-4C2A-982D-40EE462E4758}" type="presOf" srcId="{D347210F-9495-458F-B5CD-1D950BBD0CF0}" destId="{DA2C9BBA-B083-4B1C-BF42-393021E1E36D}" srcOrd="0" destOrd="0" presId="urn:microsoft.com/office/officeart/2018/2/layout/IconCircleList"/>
    <dgm:cxn modelId="{134E833D-8DF2-4C0F-A9F1-558BB6C4C664}" type="presOf" srcId="{5A110B24-D1F7-4135-BFAF-CC67FF8DA81D}" destId="{7DC8D44B-A68C-45BC-9E1F-5464CD5FF537}" srcOrd="0" destOrd="0" presId="urn:microsoft.com/office/officeart/2018/2/layout/IconCircleList"/>
    <dgm:cxn modelId="{9D16C93E-90D7-4B91-A99C-F55DBA34A1E6}" srcId="{ABA6821D-1005-41B1-99E0-F5DA098840A6}" destId="{CEF946E0-8D6C-4147-B538-F40C532DC435}" srcOrd="1" destOrd="0" parTransId="{A8E1AED1-1488-445A-A0AA-32BE6172A4F7}" sibTransId="{7326CEA2-8E87-4BE6-BAF8-7D9C3E00B43B}"/>
    <dgm:cxn modelId="{D80CEE40-1038-4FAF-8F82-A42225B3FE40}" srcId="{ABA6821D-1005-41B1-99E0-F5DA098840A6}" destId="{E6A8A3CB-0CEC-4B21-A4C6-9400C5B0FD7A}" srcOrd="4" destOrd="0" parTransId="{7E66D964-76AF-4AC8-B3E6-264BECCCED8A}" sibTransId="{BA56F1C1-847F-4DC1-9E01-8CD783FCBAAE}"/>
    <dgm:cxn modelId="{7B6BE562-F744-4E99-A76D-F5DB6224FB26}" type="presOf" srcId="{DC80353E-7DF5-4629-9E7E-C5A4311C961E}" destId="{7DDB7FB3-C776-4765-9B67-0F7CA712DF1B}" srcOrd="0" destOrd="0" presId="urn:microsoft.com/office/officeart/2018/2/layout/IconCircleList"/>
    <dgm:cxn modelId="{1B300E65-CFEE-4EB7-B1A8-518D0BC03BE6}" type="presOf" srcId="{7326CEA2-8E87-4BE6-BAF8-7D9C3E00B43B}" destId="{96170EB5-3ACF-4D7D-AB71-918F49037C9E}" srcOrd="0" destOrd="0" presId="urn:microsoft.com/office/officeart/2018/2/layout/IconCircleList"/>
    <dgm:cxn modelId="{A15BE647-4BB7-4412-85E3-FE227196D702}" srcId="{ABA6821D-1005-41B1-99E0-F5DA098840A6}" destId="{D347210F-9495-458F-B5CD-1D950BBD0CF0}" srcOrd="2" destOrd="0" parTransId="{AEFBF6DA-F24F-4E7F-8D0A-EF482E1D70E3}" sibTransId="{DC80353E-7DF5-4629-9E7E-C5A4311C961E}"/>
    <dgm:cxn modelId="{E092F486-9DE9-45E5-AD14-DAFFE2921A66}" srcId="{ABA6821D-1005-41B1-99E0-F5DA098840A6}" destId="{81F601D0-5327-4213-87BC-55D8EB135975}" srcOrd="5" destOrd="0" parTransId="{DD559CFB-38A0-430D-A14D-05D3AEAC8BCC}" sibTransId="{FD58D03D-80F9-4175-910A-DF2F96A65680}"/>
    <dgm:cxn modelId="{F3AD8198-852C-49E7-8C65-45FEE3D35B21}" type="presOf" srcId="{FD58D03D-80F9-4175-910A-DF2F96A65680}" destId="{CB1841C8-40EB-4F37-9E5C-6507B4B22FE7}" srcOrd="0" destOrd="0" presId="urn:microsoft.com/office/officeart/2018/2/layout/IconCircleList"/>
    <dgm:cxn modelId="{DDB09FAA-27C1-4CBA-9A46-3E118FBD6D83}" srcId="{ABA6821D-1005-41B1-99E0-F5DA098840A6}" destId="{5A110B24-D1F7-4135-BFAF-CC67FF8DA81D}" srcOrd="3" destOrd="0" parTransId="{6B7A5E45-CB70-4778-BBC1-13024AA34B76}" sibTransId="{0F88D776-70C2-464A-BD78-68294CB76D0E}"/>
    <dgm:cxn modelId="{D686F3BB-FEC8-45C3-A9A2-7D564CEC6B6A}" type="presOf" srcId="{BA56F1C1-847F-4DC1-9E01-8CD783FCBAAE}" destId="{FBEB4C6C-6746-495B-B009-3DCC5B236083}" srcOrd="0" destOrd="0" presId="urn:microsoft.com/office/officeart/2018/2/layout/IconCircleList"/>
    <dgm:cxn modelId="{18FE08BD-817B-4B9F-8A2B-39CA26C37942}" type="presOf" srcId="{E0E8CBFF-9BDB-467B-8056-4116DB69696B}" destId="{DE277736-B65F-4CA1-B289-39C5B8B2C92C}" srcOrd="0" destOrd="0" presId="urn:microsoft.com/office/officeart/2018/2/layout/IconCircleList"/>
    <dgm:cxn modelId="{6F8674DC-4161-4AC3-A525-B37567DCFA74}" srcId="{ABA6821D-1005-41B1-99E0-F5DA098840A6}" destId="{A8867727-AA25-4BC1-8B62-D552F0E387D8}" srcOrd="0" destOrd="0" parTransId="{13EC1FA6-D7CF-4BC6-B24D-2D5A390EE0BF}" sibTransId="{B89E792D-4C43-4CD7-9019-AD4559E6A5AE}"/>
    <dgm:cxn modelId="{901F4059-5771-4CF4-AE87-13163573D0C1}" type="presParOf" srcId="{2F247B47-E41B-4166-897E-55F1F22F03A3}" destId="{AFB6B8B4-EBDF-4FFD-99AD-25B94A3C2C57}" srcOrd="0" destOrd="0" presId="urn:microsoft.com/office/officeart/2018/2/layout/IconCircleList"/>
    <dgm:cxn modelId="{0AE76E8F-7B36-48C6-B1A2-D10E2F81A37C}" type="presParOf" srcId="{AFB6B8B4-EBDF-4FFD-99AD-25B94A3C2C57}" destId="{24C568A7-F3D6-40EB-A921-DCD4B4DDD318}" srcOrd="0" destOrd="0" presId="urn:microsoft.com/office/officeart/2018/2/layout/IconCircleList"/>
    <dgm:cxn modelId="{FC0F219C-BA01-4636-8CA3-CF251F66A435}" type="presParOf" srcId="{24C568A7-F3D6-40EB-A921-DCD4B4DDD318}" destId="{8F1CCF49-009E-43AB-AFCC-1F6701EB4539}" srcOrd="0" destOrd="0" presId="urn:microsoft.com/office/officeart/2018/2/layout/IconCircleList"/>
    <dgm:cxn modelId="{29F32AD5-175C-48C7-8DD1-CE680EFE372F}" type="presParOf" srcId="{24C568A7-F3D6-40EB-A921-DCD4B4DDD318}" destId="{8576B494-D20C-40A4-AB0E-2CC16AC66EBA}" srcOrd="1" destOrd="0" presId="urn:microsoft.com/office/officeart/2018/2/layout/IconCircleList"/>
    <dgm:cxn modelId="{72D09910-52AF-424B-BBCB-4599D2816B3F}" type="presParOf" srcId="{24C568A7-F3D6-40EB-A921-DCD4B4DDD318}" destId="{C2508AA3-B378-431D-A67C-EB5739887A67}" srcOrd="2" destOrd="0" presId="urn:microsoft.com/office/officeart/2018/2/layout/IconCircleList"/>
    <dgm:cxn modelId="{D93799B7-D333-40D2-AED9-7C4772E28B60}" type="presParOf" srcId="{24C568A7-F3D6-40EB-A921-DCD4B4DDD318}" destId="{A577829F-8116-4D2D-985B-720F81EA0C07}" srcOrd="3" destOrd="0" presId="urn:microsoft.com/office/officeart/2018/2/layout/IconCircleList"/>
    <dgm:cxn modelId="{B640C17F-FB43-449F-BDFD-469E0EB58471}" type="presParOf" srcId="{AFB6B8B4-EBDF-4FFD-99AD-25B94A3C2C57}" destId="{B7644413-1E89-4A54-A16B-3242E9334393}" srcOrd="1" destOrd="0" presId="urn:microsoft.com/office/officeart/2018/2/layout/IconCircleList"/>
    <dgm:cxn modelId="{5F82C350-0339-4B39-A5C9-14F8558E9E04}" type="presParOf" srcId="{AFB6B8B4-EBDF-4FFD-99AD-25B94A3C2C57}" destId="{F39ECEB2-C213-4549-B056-24FE2BC75BB2}" srcOrd="2" destOrd="0" presId="urn:microsoft.com/office/officeart/2018/2/layout/IconCircleList"/>
    <dgm:cxn modelId="{A4B7B46B-B72C-4445-BE7B-D254AEEE8246}" type="presParOf" srcId="{F39ECEB2-C213-4549-B056-24FE2BC75BB2}" destId="{C245C0E7-6B78-4B83-B800-224A6AF97D68}" srcOrd="0" destOrd="0" presId="urn:microsoft.com/office/officeart/2018/2/layout/IconCircleList"/>
    <dgm:cxn modelId="{15E5601D-97F8-4315-A27F-154F2FB49435}" type="presParOf" srcId="{F39ECEB2-C213-4549-B056-24FE2BC75BB2}" destId="{DA2595A3-A069-4C7D-A138-CBAEF87EC473}" srcOrd="1" destOrd="0" presId="urn:microsoft.com/office/officeart/2018/2/layout/IconCircleList"/>
    <dgm:cxn modelId="{3B110536-F779-4E09-B9FC-0A9111940353}" type="presParOf" srcId="{F39ECEB2-C213-4549-B056-24FE2BC75BB2}" destId="{015AB23F-26FE-4666-88FE-BCF57939632E}" srcOrd="2" destOrd="0" presId="urn:microsoft.com/office/officeart/2018/2/layout/IconCircleList"/>
    <dgm:cxn modelId="{A4029753-6312-4F8A-8FCD-E47B4E3FE339}" type="presParOf" srcId="{F39ECEB2-C213-4549-B056-24FE2BC75BB2}" destId="{9EA6CE47-B3CC-4894-9843-12A97AF4BC6C}" srcOrd="3" destOrd="0" presId="urn:microsoft.com/office/officeart/2018/2/layout/IconCircleList"/>
    <dgm:cxn modelId="{36331CE7-7221-48D1-BE05-FBE1EE1CAC64}" type="presParOf" srcId="{AFB6B8B4-EBDF-4FFD-99AD-25B94A3C2C57}" destId="{96170EB5-3ACF-4D7D-AB71-918F49037C9E}" srcOrd="3" destOrd="0" presId="urn:microsoft.com/office/officeart/2018/2/layout/IconCircleList"/>
    <dgm:cxn modelId="{26D7E4EE-E7FB-43F9-BA3C-6419CAB3A2CB}" type="presParOf" srcId="{AFB6B8B4-EBDF-4FFD-99AD-25B94A3C2C57}" destId="{FE7F659F-F8FC-432D-9430-B50E8C5FCBB9}" srcOrd="4" destOrd="0" presId="urn:microsoft.com/office/officeart/2018/2/layout/IconCircleList"/>
    <dgm:cxn modelId="{F8727C8E-3D0C-4827-AB7C-08248ECDB008}" type="presParOf" srcId="{FE7F659F-F8FC-432D-9430-B50E8C5FCBB9}" destId="{7B76247B-B492-4E86-85F0-3AB501EA950F}" srcOrd="0" destOrd="0" presId="urn:microsoft.com/office/officeart/2018/2/layout/IconCircleList"/>
    <dgm:cxn modelId="{32F7B23F-ADFF-4F17-AE3F-8E4F45E5E5EA}" type="presParOf" srcId="{FE7F659F-F8FC-432D-9430-B50E8C5FCBB9}" destId="{30ED60DC-850B-44DB-9E56-347EFA0A9B37}" srcOrd="1" destOrd="0" presId="urn:microsoft.com/office/officeart/2018/2/layout/IconCircleList"/>
    <dgm:cxn modelId="{EBD4A8D5-DA98-43D0-AB1A-72BAB9CCB5DC}" type="presParOf" srcId="{FE7F659F-F8FC-432D-9430-B50E8C5FCBB9}" destId="{CA1D6067-135C-4759-B259-DFDB64E2F0DE}" srcOrd="2" destOrd="0" presId="urn:microsoft.com/office/officeart/2018/2/layout/IconCircleList"/>
    <dgm:cxn modelId="{ED78E03D-9EAE-4B47-B98A-B747986AD89D}" type="presParOf" srcId="{FE7F659F-F8FC-432D-9430-B50E8C5FCBB9}" destId="{DA2C9BBA-B083-4B1C-BF42-393021E1E36D}" srcOrd="3" destOrd="0" presId="urn:microsoft.com/office/officeart/2018/2/layout/IconCircleList"/>
    <dgm:cxn modelId="{073C2C1D-7B99-480F-81E2-E86C54D3B3B9}" type="presParOf" srcId="{AFB6B8B4-EBDF-4FFD-99AD-25B94A3C2C57}" destId="{7DDB7FB3-C776-4765-9B67-0F7CA712DF1B}" srcOrd="5" destOrd="0" presId="urn:microsoft.com/office/officeart/2018/2/layout/IconCircleList"/>
    <dgm:cxn modelId="{4AC3CC87-192D-4B34-AC2D-78443E78CA85}" type="presParOf" srcId="{AFB6B8B4-EBDF-4FFD-99AD-25B94A3C2C57}" destId="{A8F484CA-EDAD-4391-9D3F-DD5BC986B5D1}" srcOrd="6" destOrd="0" presId="urn:microsoft.com/office/officeart/2018/2/layout/IconCircleList"/>
    <dgm:cxn modelId="{D7F00234-00AF-44D4-BE43-B8D966BDE843}" type="presParOf" srcId="{A8F484CA-EDAD-4391-9D3F-DD5BC986B5D1}" destId="{FF8FB49F-E762-42E9-9A52-17D6B013A795}" srcOrd="0" destOrd="0" presId="urn:microsoft.com/office/officeart/2018/2/layout/IconCircleList"/>
    <dgm:cxn modelId="{CABE502D-4F83-48BC-8274-A582BC485771}" type="presParOf" srcId="{A8F484CA-EDAD-4391-9D3F-DD5BC986B5D1}" destId="{48259D27-B1ED-4E7C-842D-FF4BFCD5805E}" srcOrd="1" destOrd="0" presId="urn:microsoft.com/office/officeart/2018/2/layout/IconCircleList"/>
    <dgm:cxn modelId="{164366FE-1E51-4A67-B1BF-150241A75EF8}" type="presParOf" srcId="{A8F484CA-EDAD-4391-9D3F-DD5BC986B5D1}" destId="{F1CC5332-7F27-4A87-8F8C-37E728253132}" srcOrd="2" destOrd="0" presId="urn:microsoft.com/office/officeart/2018/2/layout/IconCircleList"/>
    <dgm:cxn modelId="{537541BE-70B5-4A38-AD18-2050FFFEFA4B}" type="presParOf" srcId="{A8F484CA-EDAD-4391-9D3F-DD5BC986B5D1}" destId="{7DC8D44B-A68C-45BC-9E1F-5464CD5FF537}" srcOrd="3" destOrd="0" presId="urn:microsoft.com/office/officeart/2018/2/layout/IconCircleList"/>
    <dgm:cxn modelId="{E59BECF0-20E4-49A7-8DC2-BB50BFF6DEF5}" type="presParOf" srcId="{AFB6B8B4-EBDF-4FFD-99AD-25B94A3C2C57}" destId="{2D89D6F1-3EA3-413F-95B6-652CC2009F94}" srcOrd="7" destOrd="0" presId="urn:microsoft.com/office/officeart/2018/2/layout/IconCircleList"/>
    <dgm:cxn modelId="{3879CE46-74AF-47CA-853C-EC37D5AAA27B}" type="presParOf" srcId="{AFB6B8B4-EBDF-4FFD-99AD-25B94A3C2C57}" destId="{317AAA47-2682-492F-9F2F-4FE8C758300E}" srcOrd="8" destOrd="0" presId="urn:microsoft.com/office/officeart/2018/2/layout/IconCircleList"/>
    <dgm:cxn modelId="{A3DADBE5-5527-44D9-B80C-F3F03875028E}" type="presParOf" srcId="{317AAA47-2682-492F-9F2F-4FE8C758300E}" destId="{3F54FCB3-8A87-4278-9B49-D25559A4A9C1}" srcOrd="0" destOrd="0" presId="urn:microsoft.com/office/officeart/2018/2/layout/IconCircleList"/>
    <dgm:cxn modelId="{8ADA6B79-964D-42C6-BBF2-6BEBBC570978}" type="presParOf" srcId="{317AAA47-2682-492F-9F2F-4FE8C758300E}" destId="{24F661B8-1617-439E-9B4C-657A039CBB24}" srcOrd="1" destOrd="0" presId="urn:microsoft.com/office/officeart/2018/2/layout/IconCircleList"/>
    <dgm:cxn modelId="{A59A5225-F408-47EE-BC4E-E3861FFF0675}" type="presParOf" srcId="{317AAA47-2682-492F-9F2F-4FE8C758300E}" destId="{32E4E7E5-1281-4C7A-A32A-EDF650E58FE8}" srcOrd="2" destOrd="0" presId="urn:microsoft.com/office/officeart/2018/2/layout/IconCircleList"/>
    <dgm:cxn modelId="{29A69359-D5BA-439E-9F43-93DE5C118F96}" type="presParOf" srcId="{317AAA47-2682-492F-9F2F-4FE8C758300E}" destId="{FFC5B4BD-1A31-49F2-B426-51D5ECC95267}" srcOrd="3" destOrd="0" presId="urn:microsoft.com/office/officeart/2018/2/layout/IconCircleList"/>
    <dgm:cxn modelId="{0F7CA0D1-76F7-450B-89A3-170D7A18D9BB}" type="presParOf" srcId="{AFB6B8B4-EBDF-4FFD-99AD-25B94A3C2C57}" destId="{FBEB4C6C-6746-495B-B009-3DCC5B236083}" srcOrd="9" destOrd="0" presId="urn:microsoft.com/office/officeart/2018/2/layout/IconCircleList"/>
    <dgm:cxn modelId="{5A144F57-B1CB-4EB8-A571-2BBCEA58E5CC}" type="presParOf" srcId="{AFB6B8B4-EBDF-4FFD-99AD-25B94A3C2C57}" destId="{037E3274-272B-410D-A112-C111F473EFF5}" srcOrd="10" destOrd="0" presId="urn:microsoft.com/office/officeart/2018/2/layout/IconCircleList"/>
    <dgm:cxn modelId="{F4D330BA-7F38-4398-98F3-1F79B0E2B7B0}" type="presParOf" srcId="{037E3274-272B-410D-A112-C111F473EFF5}" destId="{E20B250B-8B0F-40E2-B602-ED1C9164E228}" srcOrd="0" destOrd="0" presId="urn:microsoft.com/office/officeart/2018/2/layout/IconCircleList"/>
    <dgm:cxn modelId="{6B4B72C8-1EBE-4D11-82A5-771CE764E20D}" type="presParOf" srcId="{037E3274-272B-410D-A112-C111F473EFF5}" destId="{8D921C54-63D0-49A8-B0E5-3B75A085E34A}" srcOrd="1" destOrd="0" presId="urn:microsoft.com/office/officeart/2018/2/layout/IconCircleList"/>
    <dgm:cxn modelId="{66EC8390-4327-4252-A60C-3202B1B9E3D3}" type="presParOf" srcId="{037E3274-272B-410D-A112-C111F473EFF5}" destId="{E6FD32CB-B8D7-47B8-8193-6CEA2F2BBB29}" srcOrd="2" destOrd="0" presId="urn:microsoft.com/office/officeart/2018/2/layout/IconCircleList"/>
    <dgm:cxn modelId="{A843A815-20FF-49E9-B624-464CF2D101D4}" type="presParOf" srcId="{037E3274-272B-410D-A112-C111F473EFF5}" destId="{0BFB5709-35A5-4E52-8DE6-F61365E8D1B4}" srcOrd="3" destOrd="0" presId="urn:microsoft.com/office/officeart/2018/2/layout/IconCircleList"/>
    <dgm:cxn modelId="{D2782D95-6ACD-4ACA-8F18-AC3F98243662}" type="presParOf" srcId="{AFB6B8B4-EBDF-4FFD-99AD-25B94A3C2C57}" destId="{CB1841C8-40EB-4F37-9E5C-6507B4B22FE7}" srcOrd="11" destOrd="0" presId="urn:microsoft.com/office/officeart/2018/2/layout/IconCircleList"/>
    <dgm:cxn modelId="{F935F2C4-8E94-47FD-AAD8-5D6EADFEC773}" type="presParOf" srcId="{AFB6B8B4-EBDF-4FFD-99AD-25B94A3C2C57}" destId="{6A85D1E5-5695-44F3-95D1-94280B231771}" srcOrd="12" destOrd="0" presId="urn:microsoft.com/office/officeart/2018/2/layout/IconCircleList"/>
    <dgm:cxn modelId="{4C2E7DA4-F914-4E07-91F9-044B0539A61A}" type="presParOf" srcId="{6A85D1E5-5695-44F3-95D1-94280B231771}" destId="{B600227D-5EDA-4609-8501-5645D3FD45CE}" srcOrd="0" destOrd="0" presId="urn:microsoft.com/office/officeart/2018/2/layout/IconCircleList"/>
    <dgm:cxn modelId="{F3FC991A-E1A1-4543-BE34-DF121087597A}" type="presParOf" srcId="{6A85D1E5-5695-44F3-95D1-94280B231771}" destId="{693A962B-5645-4F00-B514-3540517EF200}" srcOrd="1" destOrd="0" presId="urn:microsoft.com/office/officeart/2018/2/layout/IconCircleList"/>
    <dgm:cxn modelId="{6E4FFCC5-F49A-42EE-A21E-4FC961F1C8EF}" type="presParOf" srcId="{6A85D1E5-5695-44F3-95D1-94280B231771}" destId="{F654DB3C-48EE-4FF7-BCD1-7F1052B8F0A3}" srcOrd="2" destOrd="0" presId="urn:microsoft.com/office/officeart/2018/2/layout/IconCircleList"/>
    <dgm:cxn modelId="{9781144B-D848-499D-863A-607256226EF5}" type="presParOf" srcId="{6A85D1E5-5695-44F3-95D1-94280B231771}" destId="{DE277736-B65F-4CA1-B289-39C5B8B2C92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CA45B-196A-47E6-BFC9-D0DAC6A7336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462A727-DFBC-4F6F-8855-C881ECE7E89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build</a:t>
          </a:r>
          <a:r>
            <a:rPr lang="fr-FR" dirty="0">
              <a:solidFill>
                <a:schemeClr val="bg1"/>
              </a:solidFill>
            </a:rPr>
            <a:t> » : Construire une image à partir d’un </a:t>
          </a:r>
          <a:r>
            <a:rPr lang="fr-FR" dirty="0" err="1">
              <a:solidFill>
                <a:schemeClr val="bg1"/>
              </a:solidFill>
            </a:rPr>
            <a:t>Dockerfile</a:t>
          </a:r>
          <a:r>
            <a:rPr lang="fr-FR" dirty="0">
              <a:solidFill>
                <a:schemeClr val="bg1"/>
              </a:solidFill>
            </a:rPr>
            <a:t>.</a:t>
          </a:r>
          <a:endParaRPr lang="en-US" dirty="0">
            <a:solidFill>
              <a:schemeClr val="bg1"/>
            </a:solidFill>
          </a:endParaRPr>
        </a:p>
      </dgm:t>
    </dgm:pt>
    <dgm:pt modelId="{B224E172-B17C-4D78-A51B-A3930BCD0328}" type="parTrans" cxnId="{C71B4F96-D605-4DA3-A1E2-4989E90541DF}">
      <dgm:prSet/>
      <dgm:spPr/>
      <dgm:t>
        <a:bodyPr/>
        <a:lstStyle/>
        <a:p>
          <a:endParaRPr lang="en-US"/>
        </a:p>
      </dgm:t>
    </dgm:pt>
    <dgm:pt modelId="{C18E42D2-41DD-4B97-A708-BB2012C08394}" type="sibTrans" cxnId="{C71B4F96-D605-4DA3-A1E2-4989E90541DF}">
      <dgm:prSet/>
      <dgm:spPr/>
      <dgm:t>
        <a:bodyPr/>
        <a:lstStyle/>
        <a:p>
          <a:pPr>
            <a:lnSpc>
              <a:spcPct val="100000"/>
            </a:lnSpc>
          </a:pPr>
          <a:endParaRPr lang="en-US"/>
        </a:p>
      </dgm:t>
    </dgm:pt>
    <dgm:pt modelId="{D5BB2F97-43A6-4EEB-AE1C-08F8C0AFFDD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run » : Démarrer un conteneur à partir d’une image.</a:t>
          </a:r>
          <a:endParaRPr lang="en-US" dirty="0">
            <a:solidFill>
              <a:schemeClr val="bg1"/>
            </a:solidFill>
          </a:endParaRPr>
        </a:p>
      </dgm:t>
    </dgm:pt>
    <dgm:pt modelId="{567C573E-DE8D-47F1-94C7-DCF1684D2C6C}" type="parTrans" cxnId="{31DEE085-B206-4FF1-A9CA-8BEF410B9741}">
      <dgm:prSet/>
      <dgm:spPr/>
      <dgm:t>
        <a:bodyPr/>
        <a:lstStyle/>
        <a:p>
          <a:endParaRPr lang="en-US"/>
        </a:p>
      </dgm:t>
    </dgm:pt>
    <dgm:pt modelId="{A05EC48C-DC6E-4363-AE2D-CCABA6A1A556}" type="sibTrans" cxnId="{31DEE085-B206-4FF1-A9CA-8BEF410B9741}">
      <dgm:prSet/>
      <dgm:spPr/>
      <dgm:t>
        <a:bodyPr/>
        <a:lstStyle/>
        <a:p>
          <a:pPr>
            <a:lnSpc>
              <a:spcPct val="100000"/>
            </a:lnSpc>
          </a:pPr>
          <a:endParaRPr lang="en-US"/>
        </a:p>
      </dgm:t>
    </dgm:pt>
    <dgm:pt modelId="{41B94AA2-3D54-4CDB-9D00-66D5BA35043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headEnd type="none" w="med" len="med"/>
          <a:tailEnd type="none" w="med" len="med"/>
        </a:ln>
      </dgm:spPr>
      <dgm:t>
        <a:bodyPr/>
        <a:lstStyle/>
        <a:p>
          <a:pPr>
            <a:lnSpc>
              <a:spcPct val="100000"/>
            </a:lnSpc>
          </a:pPr>
          <a:r>
            <a:rPr lang="fr-FR" dirty="0">
              <a:solidFill>
                <a:schemeClr val="bg1"/>
              </a:solidFill>
            </a:rPr>
            <a:t>« docker </a:t>
          </a:r>
          <a:r>
            <a:rPr lang="fr-FR" dirty="0" err="1">
              <a:solidFill>
                <a:schemeClr val="bg1"/>
              </a:solidFill>
            </a:rPr>
            <a:t>ps</a:t>
          </a:r>
          <a:r>
            <a:rPr lang="fr-FR" dirty="0">
              <a:solidFill>
                <a:schemeClr val="bg1"/>
              </a:solidFill>
            </a:rPr>
            <a:t> » :Lister les conteneurs en cours d’exécution.</a:t>
          </a:r>
          <a:endParaRPr lang="en-US" dirty="0">
            <a:solidFill>
              <a:schemeClr val="bg1"/>
            </a:solidFill>
          </a:endParaRPr>
        </a:p>
      </dgm:t>
    </dgm:pt>
    <dgm:pt modelId="{052B9AC1-197F-4CC6-8505-406E70057090}" type="parTrans" cxnId="{0598D317-8DB7-44E6-A28D-94E88086E611}">
      <dgm:prSet/>
      <dgm:spPr/>
      <dgm:t>
        <a:bodyPr/>
        <a:lstStyle/>
        <a:p>
          <a:endParaRPr lang="en-US"/>
        </a:p>
      </dgm:t>
    </dgm:pt>
    <dgm:pt modelId="{92FCA835-C79C-4CF4-8AED-2F9BAB04CF80}" type="sibTrans" cxnId="{0598D317-8DB7-44E6-A28D-94E88086E611}">
      <dgm:prSet/>
      <dgm:spPr/>
      <dgm:t>
        <a:bodyPr/>
        <a:lstStyle/>
        <a:p>
          <a:pPr>
            <a:lnSpc>
              <a:spcPct val="100000"/>
            </a:lnSpc>
          </a:pPr>
          <a:endParaRPr lang="en-US"/>
        </a:p>
      </dgm:t>
    </dgm:pt>
    <dgm:pt modelId="{572B46E7-E130-4DE8-8E43-FEC0A65B3F3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stop » : Arrêter un conteneur.</a:t>
          </a:r>
          <a:endParaRPr lang="en-US" dirty="0">
            <a:solidFill>
              <a:schemeClr val="bg1"/>
            </a:solidFill>
          </a:endParaRPr>
        </a:p>
      </dgm:t>
    </dgm:pt>
    <dgm:pt modelId="{7A7E92CC-BCDE-466A-A976-CB1DED249D18}" type="parTrans" cxnId="{4E8EA005-E2DC-4B0C-A170-ED9DC01ED4D2}">
      <dgm:prSet/>
      <dgm:spPr/>
      <dgm:t>
        <a:bodyPr/>
        <a:lstStyle/>
        <a:p>
          <a:endParaRPr lang="en-US"/>
        </a:p>
      </dgm:t>
    </dgm:pt>
    <dgm:pt modelId="{9D34B79A-99FC-4637-B3CC-1217493C3B1B}" type="sibTrans" cxnId="{4E8EA005-E2DC-4B0C-A170-ED9DC01ED4D2}">
      <dgm:prSet/>
      <dgm:spPr/>
      <dgm:t>
        <a:bodyPr/>
        <a:lstStyle/>
        <a:p>
          <a:pPr>
            <a:lnSpc>
              <a:spcPct val="100000"/>
            </a:lnSpc>
          </a:pPr>
          <a:endParaRPr lang="en-US"/>
        </a:p>
      </dgm:t>
    </dgm:pt>
    <dgm:pt modelId="{75379BC9-60E1-4308-9E2C-42477CF20E5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exec</a:t>
          </a:r>
          <a:r>
            <a:rPr lang="fr-FR" dirty="0">
              <a:solidFill>
                <a:schemeClr val="bg1"/>
              </a:solidFill>
            </a:rPr>
            <a:t> » : Exécuter une commande dans un conteneur en cours d’exécution.</a:t>
          </a:r>
          <a:endParaRPr lang="en-US" dirty="0">
            <a:solidFill>
              <a:schemeClr val="bg1"/>
            </a:solidFill>
          </a:endParaRPr>
        </a:p>
      </dgm:t>
    </dgm:pt>
    <dgm:pt modelId="{19009B87-3DA5-454D-B1CE-368C64F07168}" type="parTrans" cxnId="{2F7A8D41-7289-4931-897B-380CC03BA78C}">
      <dgm:prSet/>
      <dgm:spPr/>
      <dgm:t>
        <a:bodyPr/>
        <a:lstStyle/>
        <a:p>
          <a:endParaRPr lang="en-US"/>
        </a:p>
      </dgm:t>
    </dgm:pt>
    <dgm:pt modelId="{E0C549A4-ECCB-47FC-8DFC-1407DB8AFAA6}" type="sibTrans" cxnId="{2F7A8D41-7289-4931-897B-380CC03BA78C}">
      <dgm:prSet/>
      <dgm:spPr/>
      <dgm:t>
        <a:bodyPr/>
        <a:lstStyle/>
        <a:p>
          <a:endParaRPr lang="en-US"/>
        </a:p>
      </dgm:t>
    </dgm:pt>
    <dgm:pt modelId="{83D6E7A2-B91C-4DC0-B495-251D2AE2B23A}" type="pres">
      <dgm:prSet presAssocID="{291CA45B-196A-47E6-BFC9-D0DAC6A73360}" presName="root" presStyleCnt="0">
        <dgm:presLayoutVars>
          <dgm:dir/>
          <dgm:resizeHandles val="exact"/>
        </dgm:presLayoutVars>
      </dgm:prSet>
      <dgm:spPr/>
    </dgm:pt>
    <dgm:pt modelId="{A6F5CB40-9CA4-4DB3-A949-28D0C9F39EC9}" type="pres">
      <dgm:prSet presAssocID="{291CA45B-196A-47E6-BFC9-D0DAC6A73360}" presName="container" presStyleCnt="0">
        <dgm:presLayoutVars>
          <dgm:dir/>
          <dgm:resizeHandles val="exact"/>
        </dgm:presLayoutVars>
      </dgm:prSet>
      <dgm:spPr/>
    </dgm:pt>
    <dgm:pt modelId="{81626DEB-51B6-483B-B6D0-2BE94D4DF7FE}" type="pres">
      <dgm:prSet presAssocID="{E462A727-DFBC-4F6F-8855-C881ECE7E899}" presName="compNode" presStyleCnt="0"/>
      <dgm:spPr/>
    </dgm:pt>
    <dgm:pt modelId="{045EEDB2-4F2F-45B6-8ABB-681226E1B75A}" type="pres">
      <dgm:prSet presAssocID="{E462A727-DFBC-4F6F-8855-C881ECE7E899}" presName="iconBgRect" presStyleLbl="bgShp" presStyleIdx="0" presStyleCnt="5"/>
      <dgm:spPr/>
    </dgm:pt>
    <dgm:pt modelId="{AF76562D-2274-45F4-91E2-C8E99440C28E}" type="pres">
      <dgm:prSet presAssocID="{E462A727-DFBC-4F6F-8855-C881ECE7E89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lleteuse"/>
        </a:ext>
      </dgm:extLst>
    </dgm:pt>
    <dgm:pt modelId="{9223DC7B-F0EB-447F-841E-078FE42B6935}" type="pres">
      <dgm:prSet presAssocID="{E462A727-DFBC-4F6F-8855-C881ECE7E899}" presName="spaceRect" presStyleCnt="0"/>
      <dgm:spPr/>
    </dgm:pt>
    <dgm:pt modelId="{DBC7464F-27BC-41DA-9709-623E12D28989}" type="pres">
      <dgm:prSet presAssocID="{E462A727-DFBC-4F6F-8855-C881ECE7E899}" presName="textRect" presStyleLbl="revTx" presStyleIdx="0" presStyleCnt="5">
        <dgm:presLayoutVars>
          <dgm:chMax val="1"/>
          <dgm:chPref val="1"/>
        </dgm:presLayoutVars>
      </dgm:prSet>
      <dgm:spPr/>
    </dgm:pt>
    <dgm:pt modelId="{28C7BE01-C9D1-4364-8AC9-1BAA9353DAC8}" type="pres">
      <dgm:prSet presAssocID="{C18E42D2-41DD-4B97-A708-BB2012C08394}" presName="sibTrans" presStyleLbl="sibTrans2D1" presStyleIdx="0" presStyleCnt="0"/>
      <dgm:spPr/>
    </dgm:pt>
    <dgm:pt modelId="{0A755F58-F014-4122-A62D-DBBDC63CD248}" type="pres">
      <dgm:prSet presAssocID="{D5BB2F97-43A6-4EEB-AE1C-08F8C0AFFDD0}" presName="compNode" presStyleCnt="0"/>
      <dgm:spPr/>
    </dgm:pt>
    <dgm:pt modelId="{6F798BA1-1609-4068-BF13-0599FB49828A}" type="pres">
      <dgm:prSet presAssocID="{D5BB2F97-43A6-4EEB-AE1C-08F8C0AFFDD0}" presName="iconBgRect" presStyleLbl="bgShp" presStyleIdx="1" presStyleCnt="5"/>
      <dgm:spPr/>
    </dgm:pt>
    <dgm:pt modelId="{CED1D841-917B-40DC-A85D-E50BBF03AF86}" type="pres">
      <dgm:prSet presAssocID="{D5BB2F97-43A6-4EEB-AE1C-08F8C0AFFD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tte"/>
        </a:ext>
      </dgm:extLst>
    </dgm:pt>
    <dgm:pt modelId="{3CD20A39-E5AB-4CCA-8D89-C1F18C497F41}" type="pres">
      <dgm:prSet presAssocID="{D5BB2F97-43A6-4EEB-AE1C-08F8C0AFFDD0}" presName="spaceRect" presStyleCnt="0"/>
      <dgm:spPr/>
    </dgm:pt>
    <dgm:pt modelId="{74C28F0E-79DD-4F2E-8B19-7BFE303C50F7}" type="pres">
      <dgm:prSet presAssocID="{D5BB2F97-43A6-4EEB-AE1C-08F8C0AFFDD0}" presName="textRect" presStyleLbl="revTx" presStyleIdx="1" presStyleCnt="5">
        <dgm:presLayoutVars>
          <dgm:chMax val="1"/>
          <dgm:chPref val="1"/>
        </dgm:presLayoutVars>
      </dgm:prSet>
      <dgm:spPr/>
    </dgm:pt>
    <dgm:pt modelId="{4751E1EC-4B75-4EE1-BD8D-E80663F04CC6}" type="pres">
      <dgm:prSet presAssocID="{A05EC48C-DC6E-4363-AE2D-CCABA6A1A556}" presName="sibTrans" presStyleLbl="sibTrans2D1" presStyleIdx="0" presStyleCnt="0"/>
      <dgm:spPr/>
    </dgm:pt>
    <dgm:pt modelId="{8F0A6BA9-8F31-44DA-B6C6-22C7095EB095}" type="pres">
      <dgm:prSet presAssocID="{41B94AA2-3D54-4CDB-9D00-66D5BA350438}" presName="compNode" presStyleCnt="0"/>
      <dgm:spPr/>
    </dgm:pt>
    <dgm:pt modelId="{2E8910E1-B5DF-4D8D-A68B-862DA8B09E1B}" type="pres">
      <dgm:prSet presAssocID="{41B94AA2-3D54-4CDB-9D00-66D5BA350438}" presName="iconBgRect" presStyleLbl="bgShp" presStyleIdx="2" presStyleCnt="5"/>
      <dgm:spPr/>
    </dgm:pt>
    <dgm:pt modelId="{56FCDFC0-F86E-4544-BD84-D419CC8A414D}" type="pres">
      <dgm:prSet presAssocID="{41B94AA2-3D54-4CDB-9D00-66D5BA3504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entifique"/>
        </a:ext>
      </dgm:extLst>
    </dgm:pt>
    <dgm:pt modelId="{A421218E-A530-4189-9D5F-B5D8C4B4F0A0}" type="pres">
      <dgm:prSet presAssocID="{41B94AA2-3D54-4CDB-9D00-66D5BA350438}" presName="spaceRect" presStyleCnt="0"/>
      <dgm:spPr/>
    </dgm:pt>
    <dgm:pt modelId="{75F2280B-2DE3-411F-AE16-2F96C758D7D6}" type="pres">
      <dgm:prSet presAssocID="{41B94AA2-3D54-4CDB-9D00-66D5BA350438}" presName="textRect" presStyleLbl="revTx" presStyleIdx="2" presStyleCnt="5">
        <dgm:presLayoutVars>
          <dgm:chMax val="1"/>
          <dgm:chPref val="1"/>
        </dgm:presLayoutVars>
      </dgm:prSet>
      <dgm:spPr/>
    </dgm:pt>
    <dgm:pt modelId="{58FC2EA4-3518-4916-941F-863A3A968C23}" type="pres">
      <dgm:prSet presAssocID="{92FCA835-C79C-4CF4-8AED-2F9BAB04CF80}" presName="sibTrans" presStyleLbl="sibTrans2D1" presStyleIdx="0" presStyleCnt="0"/>
      <dgm:spPr/>
    </dgm:pt>
    <dgm:pt modelId="{B93FE38C-3C18-4595-B153-9EF6C3904D22}" type="pres">
      <dgm:prSet presAssocID="{572B46E7-E130-4DE8-8E43-FEC0A65B3F3C}" presName="compNode" presStyleCnt="0"/>
      <dgm:spPr/>
    </dgm:pt>
    <dgm:pt modelId="{26C64ABA-4A68-44AB-B808-3400D6B81E96}" type="pres">
      <dgm:prSet presAssocID="{572B46E7-E130-4DE8-8E43-FEC0A65B3F3C}" presName="iconBgRect" presStyleLbl="bgShp" presStyleIdx="3" presStyleCnt="5"/>
      <dgm:spPr/>
    </dgm:pt>
    <dgm:pt modelId="{38FEB67D-705E-47AC-A948-6E997050EC65}" type="pres">
      <dgm:prSet presAssocID="{572B46E7-E130-4DE8-8E43-FEC0A65B3F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10BD87A3-D51A-48AB-BDF9-5F06809F01BA}" type="pres">
      <dgm:prSet presAssocID="{572B46E7-E130-4DE8-8E43-FEC0A65B3F3C}" presName="spaceRect" presStyleCnt="0"/>
      <dgm:spPr/>
    </dgm:pt>
    <dgm:pt modelId="{DCB3F138-C24E-4FBA-BB84-12F3E2A51985}" type="pres">
      <dgm:prSet presAssocID="{572B46E7-E130-4DE8-8E43-FEC0A65B3F3C}" presName="textRect" presStyleLbl="revTx" presStyleIdx="3" presStyleCnt="5">
        <dgm:presLayoutVars>
          <dgm:chMax val="1"/>
          <dgm:chPref val="1"/>
        </dgm:presLayoutVars>
      </dgm:prSet>
      <dgm:spPr/>
    </dgm:pt>
    <dgm:pt modelId="{93D13E32-3311-4CBF-AA0F-F2D66E523390}" type="pres">
      <dgm:prSet presAssocID="{9D34B79A-99FC-4637-B3CC-1217493C3B1B}" presName="sibTrans" presStyleLbl="sibTrans2D1" presStyleIdx="0" presStyleCnt="0"/>
      <dgm:spPr/>
    </dgm:pt>
    <dgm:pt modelId="{19CF5319-F5D6-47C0-B0F2-E607EA5EB4D3}" type="pres">
      <dgm:prSet presAssocID="{75379BC9-60E1-4308-9E2C-42477CF20E5C}" presName="compNode" presStyleCnt="0"/>
      <dgm:spPr/>
    </dgm:pt>
    <dgm:pt modelId="{9F038775-D86E-4EA5-8ED9-EBE90636AA21}" type="pres">
      <dgm:prSet presAssocID="{75379BC9-60E1-4308-9E2C-42477CF20E5C}" presName="iconBgRect" presStyleLbl="bgShp" presStyleIdx="4" presStyleCnt="5"/>
      <dgm:spPr/>
    </dgm:pt>
    <dgm:pt modelId="{B72F4592-F090-43C8-94A2-8F4B82ACA77E}" type="pres">
      <dgm:prSet presAssocID="{75379BC9-60E1-4308-9E2C-42477CF20E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Diagram"/>
        </a:ext>
      </dgm:extLst>
    </dgm:pt>
    <dgm:pt modelId="{6DB82925-34B4-4542-94C6-D204A1F6C6A0}" type="pres">
      <dgm:prSet presAssocID="{75379BC9-60E1-4308-9E2C-42477CF20E5C}" presName="spaceRect" presStyleCnt="0"/>
      <dgm:spPr/>
    </dgm:pt>
    <dgm:pt modelId="{9FD47D2D-8E33-4598-BB1F-67E4B7DCDB52}" type="pres">
      <dgm:prSet presAssocID="{75379BC9-60E1-4308-9E2C-42477CF20E5C}" presName="textRect" presStyleLbl="revTx" presStyleIdx="4" presStyleCnt="5">
        <dgm:presLayoutVars>
          <dgm:chMax val="1"/>
          <dgm:chPref val="1"/>
        </dgm:presLayoutVars>
      </dgm:prSet>
      <dgm:spPr/>
    </dgm:pt>
  </dgm:ptLst>
  <dgm:cxnLst>
    <dgm:cxn modelId="{4E8EA005-E2DC-4B0C-A170-ED9DC01ED4D2}" srcId="{291CA45B-196A-47E6-BFC9-D0DAC6A73360}" destId="{572B46E7-E130-4DE8-8E43-FEC0A65B3F3C}" srcOrd="3" destOrd="0" parTransId="{7A7E92CC-BCDE-466A-A976-CB1DED249D18}" sibTransId="{9D34B79A-99FC-4637-B3CC-1217493C3B1B}"/>
    <dgm:cxn modelId="{9497FF12-76BC-4059-BF42-C65813D4F8AD}" type="presOf" srcId="{9D34B79A-99FC-4637-B3CC-1217493C3B1B}" destId="{93D13E32-3311-4CBF-AA0F-F2D66E523390}" srcOrd="0" destOrd="0" presId="urn:microsoft.com/office/officeart/2018/2/layout/IconCircleList"/>
    <dgm:cxn modelId="{0598D317-8DB7-44E6-A28D-94E88086E611}" srcId="{291CA45B-196A-47E6-BFC9-D0DAC6A73360}" destId="{41B94AA2-3D54-4CDB-9D00-66D5BA350438}" srcOrd="2" destOrd="0" parTransId="{052B9AC1-197F-4CC6-8505-406E70057090}" sibTransId="{92FCA835-C79C-4CF4-8AED-2F9BAB04CF80}"/>
    <dgm:cxn modelId="{7B5BD817-DDC7-48FA-A3CC-C460D125D4F9}" type="presOf" srcId="{E462A727-DFBC-4F6F-8855-C881ECE7E899}" destId="{DBC7464F-27BC-41DA-9709-623E12D28989}" srcOrd="0" destOrd="0" presId="urn:microsoft.com/office/officeart/2018/2/layout/IconCircleList"/>
    <dgm:cxn modelId="{B749742B-0467-4656-A473-7108DCD9CEF4}" type="presOf" srcId="{92FCA835-C79C-4CF4-8AED-2F9BAB04CF80}" destId="{58FC2EA4-3518-4916-941F-863A3A968C23}" srcOrd="0" destOrd="0" presId="urn:microsoft.com/office/officeart/2018/2/layout/IconCircleList"/>
    <dgm:cxn modelId="{2F7A8D41-7289-4931-897B-380CC03BA78C}" srcId="{291CA45B-196A-47E6-BFC9-D0DAC6A73360}" destId="{75379BC9-60E1-4308-9E2C-42477CF20E5C}" srcOrd="4" destOrd="0" parTransId="{19009B87-3DA5-454D-B1CE-368C64F07168}" sibTransId="{E0C549A4-ECCB-47FC-8DFC-1407DB8AFAA6}"/>
    <dgm:cxn modelId="{262A9D53-79F1-4A17-9F5E-0C140302BF68}" type="presOf" srcId="{572B46E7-E130-4DE8-8E43-FEC0A65B3F3C}" destId="{DCB3F138-C24E-4FBA-BB84-12F3E2A51985}" srcOrd="0" destOrd="0" presId="urn:microsoft.com/office/officeart/2018/2/layout/IconCircleList"/>
    <dgm:cxn modelId="{00F93956-EAB1-4441-A8B2-09931D2291B4}" type="presOf" srcId="{C18E42D2-41DD-4B97-A708-BB2012C08394}" destId="{28C7BE01-C9D1-4364-8AC9-1BAA9353DAC8}" srcOrd="0" destOrd="0" presId="urn:microsoft.com/office/officeart/2018/2/layout/IconCircleList"/>
    <dgm:cxn modelId="{31DEE085-B206-4FF1-A9CA-8BEF410B9741}" srcId="{291CA45B-196A-47E6-BFC9-D0DAC6A73360}" destId="{D5BB2F97-43A6-4EEB-AE1C-08F8C0AFFDD0}" srcOrd="1" destOrd="0" parTransId="{567C573E-DE8D-47F1-94C7-DCF1684D2C6C}" sibTransId="{A05EC48C-DC6E-4363-AE2D-CCABA6A1A556}"/>
    <dgm:cxn modelId="{A825BA8B-CE20-4D3E-8EF3-9ED7F0C8807E}" type="presOf" srcId="{41B94AA2-3D54-4CDB-9D00-66D5BA350438}" destId="{75F2280B-2DE3-411F-AE16-2F96C758D7D6}" srcOrd="0" destOrd="0" presId="urn:microsoft.com/office/officeart/2018/2/layout/IconCircleList"/>
    <dgm:cxn modelId="{C71B4F96-D605-4DA3-A1E2-4989E90541DF}" srcId="{291CA45B-196A-47E6-BFC9-D0DAC6A73360}" destId="{E462A727-DFBC-4F6F-8855-C881ECE7E899}" srcOrd="0" destOrd="0" parTransId="{B224E172-B17C-4D78-A51B-A3930BCD0328}" sibTransId="{C18E42D2-41DD-4B97-A708-BB2012C08394}"/>
    <dgm:cxn modelId="{2E23DCA4-C544-4597-8A0C-8EAB34E26370}" type="presOf" srcId="{291CA45B-196A-47E6-BFC9-D0DAC6A73360}" destId="{83D6E7A2-B91C-4DC0-B495-251D2AE2B23A}" srcOrd="0" destOrd="0" presId="urn:microsoft.com/office/officeart/2018/2/layout/IconCircleList"/>
    <dgm:cxn modelId="{41C4A5C7-25BC-4BE1-B093-B95B3CE1E8E6}" type="presOf" srcId="{A05EC48C-DC6E-4363-AE2D-CCABA6A1A556}" destId="{4751E1EC-4B75-4EE1-BD8D-E80663F04CC6}" srcOrd="0" destOrd="0" presId="urn:microsoft.com/office/officeart/2018/2/layout/IconCircleList"/>
    <dgm:cxn modelId="{D97DCCD6-23D4-482B-A872-59B379C769FE}" type="presOf" srcId="{D5BB2F97-43A6-4EEB-AE1C-08F8C0AFFDD0}" destId="{74C28F0E-79DD-4F2E-8B19-7BFE303C50F7}" srcOrd="0" destOrd="0" presId="urn:microsoft.com/office/officeart/2018/2/layout/IconCircleList"/>
    <dgm:cxn modelId="{B21ACAF9-B7B7-4192-8834-1FBCAB42368C}" type="presOf" srcId="{75379BC9-60E1-4308-9E2C-42477CF20E5C}" destId="{9FD47D2D-8E33-4598-BB1F-67E4B7DCDB52}" srcOrd="0" destOrd="0" presId="urn:microsoft.com/office/officeart/2018/2/layout/IconCircleList"/>
    <dgm:cxn modelId="{9B721D58-89D2-434F-BDE9-F12411AC4804}" type="presParOf" srcId="{83D6E7A2-B91C-4DC0-B495-251D2AE2B23A}" destId="{A6F5CB40-9CA4-4DB3-A949-28D0C9F39EC9}" srcOrd="0" destOrd="0" presId="urn:microsoft.com/office/officeart/2018/2/layout/IconCircleList"/>
    <dgm:cxn modelId="{B7938ACC-79C8-411A-A368-CA7931F6A998}" type="presParOf" srcId="{A6F5CB40-9CA4-4DB3-A949-28D0C9F39EC9}" destId="{81626DEB-51B6-483B-B6D0-2BE94D4DF7FE}" srcOrd="0" destOrd="0" presId="urn:microsoft.com/office/officeart/2018/2/layout/IconCircleList"/>
    <dgm:cxn modelId="{FA1ED9C0-9E96-4091-854D-E964A65D8BA3}" type="presParOf" srcId="{81626DEB-51B6-483B-B6D0-2BE94D4DF7FE}" destId="{045EEDB2-4F2F-45B6-8ABB-681226E1B75A}" srcOrd="0" destOrd="0" presId="urn:microsoft.com/office/officeart/2018/2/layout/IconCircleList"/>
    <dgm:cxn modelId="{EAFB4562-E004-4B94-A311-79F925D4A184}" type="presParOf" srcId="{81626DEB-51B6-483B-B6D0-2BE94D4DF7FE}" destId="{AF76562D-2274-45F4-91E2-C8E99440C28E}" srcOrd="1" destOrd="0" presId="urn:microsoft.com/office/officeart/2018/2/layout/IconCircleList"/>
    <dgm:cxn modelId="{163EB366-1300-4476-BA7A-51EBE2F9B776}" type="presParOf" srcId="{81626DEB-51B6-483B-B6D0-2BE94D4DF7FE}" destId="{9223DC7B-F0EB-447F-841E-078FE42B6935}" srcOrd="2" destOrd="0" presId="urn:microsoft.com/office/officeart/2018/2/layout/IconCircleList"/>
    <dgm:cxn modelId="{229D3DB0-A1A8-442C-8714-8C87995777B3}" type="presParOf" srcId="{81626DEB-51B6-483B-B6D0-2BE94D4DF7FE}" destId="{DBC7464F-27BC-41DA-9709-623E12D28989}" srcOrd="3" destOrd="0" presId="urn:microsoft.com/office/officeart/2018/2/layout/IconCircleList"/>
    <dgm:cxn modelId="{E422614A-782A-4125-A550-5957AE1A2155}" type="presParOf" srcId="{A6F5CB40-9CA4-4DB3-A949-28D0C9F39EC9}" destId="{28C7BE01-C9D1-4364-8AC9-1BAA9353DAC8}" srcOrd="1" destOrd="0" presId="urn:microsoft.com/office/officeart/2018/2/layout/IconCircleList"/>
    <dgm:cxn modelId="{5B7BBD90-B783-46FB-93E5-AB916C22197D}" type="presParOf" srcId="{A6F5CB40-9CA4-4DB3-A949-28D0C9F39EC9}" destId="{0A755F58-F014-4122-A62D-DBBDC63CD248}" srcOrd="2" destOrd="0" presId="urn:microsoft.com/office/officeart/2018/2/layout/IconCircleList"/>
    <dgm:cxn modelId="{94EE441F-6E17-4FC2-8D34-F3141E83D60D}" type="presParOf" srcId="{0A755F58-F014-4122-A62D-DBBDC63CD248}" destId="{6F798BA1-1609-4068-BF13-0599FB49828A}" srcOrd="0" destOrd="0" presId="urn:microsoft.com/office/officeart/2018/2/layout/IconCircleList"/>
    <dgm:cxn modelId="{E03DF797-F606-451F-8A97-E9CEE5AD234E}" type="presParOf" srcId="{0A755F58-F014-4122-A62D-DBBDC63CD248}" destId="{CED1D841-917B-40DC-A85D-E50BBF03AF86}" srcOrd="1" destOrd="0" presId="urn:microsoft.com/office/officeart/2018/2/layout/IconCircleList"/>
    <dgm:cxn modelId="{0A216D68-67CF-496B-93D6-E9CFE819728F}" type="presParOf" srcId="{0A755F58-F014-4122-A62D-DBBDC63CD248}" destId="{3CD20A39-E5AB-4CCA-8D89-C1F18C497F41}" srcOrd="2" destOrd="0" presId="urn:microsoft.com/office/officeart/2018/2/layout/IconCircleList"/>
    <dgm:cxn modelId="{67C3606E-9889-4D0F-AF8C-0ACEDD73D156}" type="presParOf" srcId="{0A755F58-F014-4122-A62D-DBBDC63CD248}" destId="{74C28F0E-79DD-4F2E-8B19-7BFE303C50F7}" srcOrd="3" destOrd="0" presId="urn:microsoft.com/office/officeart/2018/2/layout/IconCircleList"/>
    <dgm:cxn modelId="{939C34F3-36F3-4362-AD86-5B6072C2B757}" type="presParOf" srcId="{A6F5CB40-9CA4-4DB3-A949-28D0C9F39EC9}" destId="{4751E1EC-4B75-4EE1-BD8D-E80663F04CC6}" srcOrd="3" destOrd="0" presId="urn:microsoft.com/office/officeart/2018/2/layout/IconCircleList"/>
    <dgm:cxn modelId="{F88BA11F-8180-4C18-8BF8-C96BD7FC3504}" type="presParOf" srcId="{A6F5CB40-9CA4-4DB3-A949-28D0C9F39EC9}" destId="{8F0A6BA9-8F31-44DA-B6C6-22C7095EB095}" srcOrd="4" destOrd="0" presId="urn:microsoft.com/office/officeart/2018/2/layout/IconCircleList"/>
    <dgm:cxn modelId="{AEB2D328-7695-48B5-8F52-BE17AB7F3C2C}" type="presParOf" srcId="{8F0A6BA9-8F31-44DA-B6C6-22C7095EB095}" destId="{2E8910E1-B5DF-4D8D-A68B-862DA8B09E1B}" srcOrd="0" destOrd="0" presId="urn:microsoft.com/office/officeart/2018/2/layout/IconCircleList"/>
    <dgm:cxn modelId="{C309947C-9F70-4C9A-8BAC-CE8F22022424}" type="presParOf" srcId="{8F0A6BA9-8F31-44DA-B6C6-22C7095EB095}" destId="{56FCDFC0-F86E-4544-BD84-D419CC8A414D}" srcOrd="1" destOrd="0" presId="urn:microsoft.com/office/officeart/2018/2/layout/IconCircleList"/>
    <dgm:cxn modelId="{7A850727-D236-4D1E-9D86-0858A4B6353B}" type="presParOf" srcId="{8F0A6BA9-8F31-44DA-B6C6-22C7095EB095}" destId="{A421218E-A530-4189-9D5F-B5D8C4B4F0A0}" srcOrd="2" destOrd="0" presId="urn:microsoft.com/office/officeart/2018/2/layout/IconCircleList"/>
    <dgm:cxn modelId="{D2A47DCC-B16C-41A2-8AB9-E6DEBE068789}" type="presParOf" srcId="{8F0A6BA9-8F31-44DA-B6C6-22C7095EB095}" destId="{75F2280B-2DE3-411F-AE16-2F96C758D7D6}" srcOrd="3" destOrd="0" presId="urn:microsoft.com/office/officeart/2018/2/layout/IconCircleList"/>
    <dgm:cxn modelId="{CA3E5AA3-7C35-4161-A7C6-291FB6233340}" type="presParOf" srcId="{A6F5CB40-9CA4-4DB3-A949-28D0C9F39EC9}" destId="{58FC2EA4-3518-4916-941F-863A3A968C23}" srcOrd="5" destOrd="0" presId="urn:microsoft.com/office/officeart/2018/2/layout/IconCircleList"/>
    <dgm:cxn modelId="{EC9DD019-86CB-4F6C-A0C9-F4A9CC25287B}" type="presParOf" srcId="{A6F5CB40-9CA4-4DB3-A949-28D0C9F39EC9}" destId="{B93FE38C-3C18-4595-B153-9EF6C3904D22}" srcOrd="6" destOrd="0" presId="urn:microsoft.com/office/officeart/2018/2/layout/IconCircleList"/>
    <dgm:cxn modelId="{AD857F35-4C71-4899-8C93-D91DD777F4BB}" type="presParOf" srcId="{B93FE38C-3C18-4595-B153-9EF6C3904D22}" destId="{26C64ABA-4A68-44AB-B808-3400D6B81E96}" srcOrd="0" destOrd="0" presId="urn:microsoft.com/office/officeart/2018/2/layout/IconCircleList"/>
    <dgm:cxn modelId="{D824D8AB-C4B2-482B-8EBC-7FEBCD4B7337}" type="presParOf" srcId="{B93FE38C-3C18-4595-B153-9EF6C3904D22}" destId="{38FEB67D-705E-47AC-A948-6E997050EC65}" srcOrd="1" destOrd="0" presId="urn:microsoft.com/office/officeart/2018/2/layout/IconCircleList"/>
    <dgm:cxn modelId="{20D9F177-3320-44B5-A4D9-46C7E0D5EDDC}" type="presParOf" srcId="{B93FE38C-3C18-4595-B153-9EF6C3904D22}" destId="{10BD87A3-D51A-48AB-BDF9-5F06809F01BA}" srcOrd="2" destOrd="0" presId="urn:microsoft.com/office/officeart/2018/2/layout/IconCircleList"/>
    <dgm:cxn modelId="{11C77736-3B36-4E5A-B050-BDF1B21A2486}" type="presParOf" srcId="{B93FE38C-3C18-4595-B153-9EF6C3904D22}" destId="{DCB3F138-C24E-4FBA-BB84-12F3E2A51985}" srcOrd="3" destOrd="0" presId="urn:microsoft.com/office/officeart/2018/2/layout/IconCircleList"/>
    <dgm:cxn modelId="{4D9EB7C8-33E2-4913-8B3A-DD67E312E504}" type="presParOf" srcId="{A6F5CB40-9CA4-4DB3-A949-28D0C9F39EC9}" destId="{93D13E32-3311-4CBF-AA0F-F2D66E523390}" srcOrd="7" destOrd="0" presId="urn:microsoft.com/office/officeart/2018/2/layout/IconCircleList"/>
    <dgm:cxn modelId="{7FB41248-B33D-42FB-8A7A-A60AD222BE6E}" type="presParOf" srcId="{A6F5CB40-9CA4-4DB3-A949-28D0C9F39EC9}" destId="{19CF5319-F5D6-47C0-B0F2-E607EA5EB4D3}" srcOrd="8" destOrd="0" presId="urn:microsoft.com/office/officeart/2018/2/layout/IconCircleList"/>
    <dgm:cxn modelId="{E8B9CD26-1A97-4AF7-A2AC-594733D5E445}" type="presParOf" srcId="{19CF5319-F5D6-47C0-B0F2-E607EA5EB4D3}" destId="{9F038775-D86E-4EA5-8ED9-EBE90636AA21}" srcOrd="0" destOrd="0" presId="urn:microsoft.com/office/officeart/2018/2/layout/IconCircleList"/>
    <dgm:cxn modelId="{ED2E872F-574D-4896-87B5-B3E054548EC2}" type="presParOf" srcId="{19CF5319-F5D6-47C0-B0F2-E607EA5EB4D3}" destId="{B72F4592-F090-43C8-94A2-8F4B82ACA77E}" srcOrd="1" destOrd="0" presId="urn:microsoft.com/office/officeart/2018/2/layout/IconCircleList"/>
    <dgm:cxn modelId="{53741FED-2798-4546-844A-8B65F1A84493}" type="presParOf" srcId="{19CF5319-F5D6-47C0-B0F2-E607EA5EB4D3}" destId="{6DB82925-34B4-4542-94C6-D204A1F6C6A0}" srcOrd="2" destOrd="0" presId="urn:microsoft.com/office/officeart/2018/2/layout/IconCircleList"/>
    <dgm:cxn modelId="{29454881-2651-4783-8CDD-4FB6D9876622}" type="presParOf" srcId="{19CF5319-F5D6-47C0-B0F2-E607EA5EB4D3}" destId="{9FD47D2D-8E33-4598-BB1F-67E4B7DCDB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189F9-8D9A-48AA-8E34-A8EF0D920C36}">
      <dsp:nvSpPr>
        <dsp:cNvPr id="0" name=""/>
        <dsp:cNvSpPr/>
      </dsp:nvSpPr>
      <dsp:spPr>
        <a:xfrm>
          <a:off x="0" y="573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B65969-8BE8-411E-A24F-86BE37F44DA9}">
      <dsp:nvSpPr>
        <dsp:cNvPr id="0" name=""/>
        <dsp:cNvSpPr/>
      </dsp:nvSpPr>
      <dsp:spPr>
        <a:xfrm>
          <a:off x="257174" y="3016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 Evaluation en Cours de Formation </a:t>
          </a:r>
          <a:endParaRPr lang="en-US" sz="2400" kern="1200"/>
        </a:p>
      </dsp:txBody>
      <dsp:txXfrm>
        <a:off x="300222" y="344728"/>
        <a:ext cx="2228479" cy="1383659"/>
      </dsp:txXfrm>
    </dsp:sp>
    <dsp:sp modelId="{5D57AA6C-8676-4398-A904-4DABF818289A}">
      <dsp:nvSpPr>
        <dsp:cNvPr id="0" name=""/>
        <dsp:cNvSpPr/>
      </dsp:nvSpPr>
      <dsp:spPr>
        <a:xfrm>
          <a:off x="2828924" y="573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BC1AF-5668-4370-A73E-33FBB459BBC7}">
      <dsp:nvSpPr>
        <dsp:cNvPr id="0" name=""/>
        <dsp:cNvSpPr/>
      </dsp:nvSpPr>
      <dsp:spPr>
        <a:xfrm>
          <a:off x="3086099" y="3016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 Sujet &amp; Cahier des charges imposés</a:t>
          </a:r>
          <a:endParaRPr lang="en-US" sz="2400" kern="1200"/>
        </a:p>
      </dsp:txBody>
      <dsp:txXfrm>
        <a:off x="3129147" y="344728"/>
        <a:ext cx="2228479" cy="1383659"/>
      </dsp:txXfrm>
    </dsp:sp>
    <dsp:sp modelId="{9C7D3950-514C-4094-A7B9-B26F017A4645}">
      <dsp:nvSpPr>
        <dsp:cNvPr id="0" name=""/>
        <dsp:cNvSpPr/>
      </dsp:nvSpPr>
      <dsp:spPr>
        <a:xfrm>
          <a:off x="5657850" y="57364"/>
          <a:ext cx="2314575" cy="14697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3F448-F598-468E-92E5-929FB9F45A75}">
      <dsp:nvSpPr>
        <dsp:cNvPr id="0" name=""/>
        <dsp:cNvSpPr/>
      </dsp:nvSpPr>
      <dsp:spPr>
        <a:xfrm>
          <a:off x="5915024" y="301680"/>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a:t>• Projet en autonomie</a:t>
          </a:r>
          <a:endParaRPr lang="en-US" sz="2400" kern="1200"/>
        </a:p>
      </dsp:txBody>
      <dsp:txXfrm>
        <a:off x="5958072" y="344728"/>
        <a:ext cx="2228479" cy="1383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CCF49-009E-43AB-AFCC-1F6701EB4539}">
      <dsp:nvSpPr>
        <dsp:cNvPr id="0" name=""/>
        <dsp:cNvSpPr/>
      </dsp:nvSpPr>
      <dsp:spPr>
        <a:xfrm>
          <a:off x="1610" y="1093751"/>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B494-D20C-40A4-AB0E-2CC16AC66EBA}">
      <dsp:nvSpPr>
        <dsp:cNvPr id="0" name=""/>
        <dsp:cNvSpPr/>
      </dsp:nvSpPr>
      <dsp:spPr>
        <a:xfrm>
          <a:off x="91036" y="1183177"/>
          <a:ext cx="246987" cy="246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7829F-8116-4D2D-985B-720F81EA0C07}">
      <dsp:nvSpPr>
        <dsp:cNvPr id="0" name=""/>
        <dsp:cNvSpPr/>
      </dsp:nvSpPr>
      <dsp:spPr>
        <a:xfrm>
          <a:off x="518702" y="1093751"/>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t>Représentation graphique des entités et associations.</a:t>
          </a:r>
          <a:endParaRPr lang="en-US" sz="1100" kern="1200" dirty="0"/>
        </a:p>
      </dsp:txBody>
      <dsp:txXfrm>
        <a:off x="518702" y="1093751"/>
        <a:ext cx="1003767" cy="425840"/>
      </dsp:txXfrm>
    </dsp:sp>
    <dsp:sp modelId="{C245C0E7-6B78-4B83-B800-224A6AF97D68}">
      <dsp:nvSpPr>
        <dsp:cNvPr id="0" name=""/>
        <dsp:cNvSpPr/>
      </dsp:nvSpPr>
      <dsp:spPr>
        <a:xfrm>
          <a:off x="1697368" y="1093751"/>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595A3-A069-4C7D-A138-CBAEF87EC473}">
      <dsp:nvSpPr>
        <dsp:cNvPr id="0" name=""/>
        <dsp:cNvSpPr/>
      </dsp:nvSpPr>
      <dsp:spPr>
        <a:xfrm>
          <a:off x="1786794" y="1183177"/>
          <a:ext cx="246987" cy="246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6CE47-B3CC-4894-9843-12A97AF4BC6C}">
      <dsp:nvSpPr>
        <dsp:cNvPr id="0" name=""/>
        <dsp:cNvSpPr/>
      </dsp:nvSpPr>
      <dsp:spPr>
        <a:xfrm>
          <a:off x="2214460" y="1093751"/>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Identifier &amp; structurer données </a:t>
          </a:r>
          <a:endParaRPr lang="en-US" sz="1100" kern="1200"/>
        </a:p>
      </dsp:txBody>
      <dsp:txXfrm>
        <a:off x="2214460" y="1093751"/>
        <a:ext cx="1003767" cy="425840"/>
      </dsp:txXfrm>
    </dsp:sp>
    <dsp:sp modelId="{7B76247B-B492-4E86-85F0-3AB501EA950F}">
      <dsp:nvSpPr>
        <dsp:cNvPr id="0" name=""/>
        <dsp:cNvSpPr/>
      </dsp:nvSpPr>
      <dsp:spPr>
        <a:xfrm>
          <a:off x="1610" y="2246257"/>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D60DC-850B-44DB-9E56-347EFA0A9B37}">
      <dsp:nvSpPr>
        <dsp:cNvPr id="0" name=""/>
        <dsp:cNvSpPr/>
      </dsp:nvSpPr>
      <dsp:spPr>
        <a:xfrm>
          <a:off x="91036" y="2335684"/>
          <a:ext cx="246987" cy="246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C9BBA-B083-4B1C-BF42-393021E1E36D}">
      <dsp:nvSpPr>
        <dsp:cNvPr id="0" name=""/>
        <dsp:cNvSpPr/>
      </dsp:nvSpPr>
      <dsp:spPr>
        <a:xfrm>
          <a:off x="518702" y="2246257"/>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Comprendre relations</a:t>
          </a:r>
          <a:endParaRPr lang="en-US" sz="1100" kern="1200"/>
        </a:p>
      </dsp:txBody>
      <dsp:txXfrm>
        <a:off x="518702" y="2246257"/>
        <a:ext cx="1003767" cy="425840"/>
      </dsp:txXfrm>
    </dsp:sp>
    <dsp:sp modelId="{FF8FB49F-E762-42E9-9A52-17D6B013A795}">
      <dsp:nvSpPr>
        <dsp:cNvPr id="0" name=""/>
        <dsp:cNvSpPr/>
      </dsp:nvSpPr>
      <dsp:spPr>
        <a:xfrm>
          <a:off x="1697368" y="2246257"/>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59D27-B1ED-4E7C-842D-FF4BFCD5805E}">
      <dsp:nvSpPr>
        <dsp:cNvPr id="0" name=""/>
        <dsp:cNvSpPr/>
      </dsp:nvSpPr>
      <dsp:spPr>
        <a:xfrm>
          <a:off x="1786794" y="2335684"/>
          <a:ext cx="246987" cy="2469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8D44B-A68C-45BC-9E1F-5464CD5FF537}">
      <dsp:nvSpPr>
        <dsp:cNvPr id="0" name=""/>
        <dsp:cNvSpPr/>
      </dsp:nvSpPr>
      <dsp:spPr>
        <a:xfrm>
          <a:off x="2214460" y="2246257"/>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Entités </a:t>
          </a:r>
          <a:endParaRPr lang="en-US" sz="1100" kern="1200"/>
        </a:p>
      </dsp:txBody>
      <dsp:txXfrm>
        <a:off x="2214460" y="2246257"/>
        <a:ext cx="1003767" cy="425840"/>
      </dsp:txXfrm>
    </dsp:sp>
    <dsp:sp modelId="{3F54FCB3-8A87-4278-9B49-D25559A4A9C1}">
      <dsp:nvSpPr>
        <dsp:cNvPr id="0" name=""/>
        <dsp:cNvSpPr/>
      </dsp:nvSpPr>
      <dsp:spPr>
        <a:xfrm>
          <a:off x="1610" y="3398763"/>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661B8-1617-439E-9B4C-657A039CBB24}">
      <dsp:nvSpPr>
        <dsp:cNvPr id="0" name=""/>
        <dsp:cNvSpPr/>
      </dsp:nvSpPr>
      <dsp:spPr>
        <a:xfrm>
          <a:off x="91036" y="3488190"/>
          <a:ext cx="246987" cy="2469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B4BD-1A31-49F2-B426-51D5ECC95267}">
      <dsp:nvSpPr>
        <dsp:cNvPr id="0" name=""/>
        <dsp:cNvSpPr/>
      </dsp:nvSpPr>
      <dsp:spPr>
        <a:xfrm>
          <a:off x="518702" y="3398763"/>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Attributs </a:t>
          </a:r>
          <a:endParaRPr lang="en-US" sz="1100" kern="1200"/>
        </a:p>
      </dsp:txBody>
      <dsp:txXfrm>
        <a:off x="518702" y="3398763"/>
        <a:ext cx="1003767" cy="425840"/>
      </dsp:txXfrm>
    </dsp:sp>
    <dsp:sp modelId="{E20B250B-8B0F-40E2-B602-ED1C9164E228}">
      <dsp:nvSpPr>
        <dsp:cNvPr id="0" name=""/>
        <dsp:cNvSpPr/>
      </dsp:nvSpPr>
      <dsp:spPr>
        <a:xfrm>
          <a:off x="1697368" y="3398763"/>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21C54-63D0-49A8-B0E5-3B75A085E34A}">
      <dsp:nvSpPr>
        <dsp:cNvPr id="0" name=""/>
        <dsp:cNvSpPr/>
      </dsp:nvSpPr>
      <dsp:spPr>
        <a:xfrm>
          <a:off x="1786794" y="3488190"/>
          <a:ext cx="246987" cy="2469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FB5709-35A5-4E52-8DE6-F61365E8D1B4}">
      <dsp:nvSpPr>
        <dsp:cNvPr id="0" name=""/>
        <dsp:cNvSpPr/>
      </dsp:nvSpPr>
      <dsp:spPr>
        <a:xfrm>
          <a:off x="2214460" y="3398763"/>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Association: Relations entre les entités </a:t>
          </a:r>
          <a:endParaRPr lang="en-US" sz="1100" kern="1200"/>
        </a:p>
      </dsp:txBody>
      <dsp:txXfrm>
        <a:off x="2214460" y="3398763"/>
        <a:ext cx="1003767" cy="425840"/>
      </dsp:txXfrm>
    </dsp:sp>
    <dsp:sp modelId="{B600227D-5EDA-4609-8501-5645D3FD45CE}">
      <dsp:nvSpPr>
        <dsp:cNvPr id="0" name=""/>
        <dsp:cNvSpPr/>
      </dsp:nvSpPr>
      <dsp:spPr>
        <a:xfrm>
          <a:off x="1610" y="4551269"/>
          <a:ext cx="425840" cy="4258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A962B-5645-4F00-B514-3540517EF200}">
      <dsp:nvSpPr>
        <dsp:cNvPr id="0" name=""/>
        <dsp:cNvSpPr/>
      </dsp:nvSpPr>
      <dsp:spPr>
        <a:xfrm>
          <a:off x="91036" y="4640696"/>
          <a:ext cx="246987" cy="24698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77736-B65F-4CA1-B289-39C5B8B2C92C}">
      <dsp:nvSpPr>
        <dsp:cNvPr id="0" name=""/>
        <dsp:cNvSpPr/>
      </dsp:nvSpPr>
      <dsp:spPr>
        <a:xfrm>
          <a:off x="518702" y="4551269"/>
          <a:ext cx="1003767" cy="42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a:t>Cardinalités: Min &amp; Max liaisons entre entités</a:t>
          </a:r>
          <a:endParaRPr lang="en-US" sz="1100" kern="1200"/>
        </a:p>
      </dsp:txBody>
      <dsp:txXfrm>
        <a:off x="518702" y="4551269"/>
        <a:ext cx="1003767" cy="42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EEDB2-4F2F-45B6-8ABB-681226E1B75A}">
      <dsp:nvSpPr>
        <dsp:cNvPr id="0" name=""/>
        <dsp:cNvSpPr/>
      </dsp:nvSpPr>
      <dsp:spPr>
        <a:xfrm>
          <a:off x="146331" y="73518"/>
          <a:ext cx="654527" cy="65452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6562D-2274-45F4-91E2-C8E99440C28E}">
      <dsp:nvSpPr>
        <dsp:cNvPr id="0" name=""/>
        <dsp:cNvSpPr/>
      </dsp:nvSpPr>
      <dsp:spPr>
        <a:xfrm>
          <a:off x="283782" y="210968"/>
          <a:ext cx="379625" cy="379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7464F-27BC-41DA-9709-623E12D28989}">
      <dsp:nvSpPr>
        <dsp:cNvPr id="0" name=""/>
        <dsp:cNvSpPr/>
      </dsp:nvSpPr>
      <dsp:spPr>
        <a:xfrm>
          <a:off x="941114" y="73518"/>
          <a:ext cx="1542813" cy="65452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build</a:t>
          </a:r>
          <a:r>
            <a:rPr lang="fr-FR" sz="1100" kern="1200" dirty="0">
              <a:solidFill>
                <a:schemeClr val="bg1"/>
              </a:solidFill>
            </a:rPr>
            <a:t> » : Construire une image à partir d’un </a:t>
          </a:r>
          <a:r>
            <a:rPr lang="fr-FR" sz="1100" kern="1200" dirty="0" err="1">
              <a:solidFill>
                <a:schemeClr val="bg1"/>
              </a:solidFill>
            </a:rPr>
            <a:t>Dockerfile</a:t>
          </a:r>
          <a:r>
            <a:rPr lang="fr-FR" sz="1100" kern="1200" dirty="0">
              <a:solidFill>
                <a:schemeClr val="bg1"/>
              </a:solidFill>
            </a:rPr>
            <a:t>.</a:t>
          </a:r>
          <a:endParaRPr lang="en-US" sz="1100" kern="1200" dirty="0">
            <a:solidFill>
              <a:schemeClr val="bg1"/>
            </a:solidFill>
          </a:endParaRPr>
        </a:p>
      </dsp:txBody>
      <dsp:txXfrm>
        <a:off x="941114" y="73518"/>
        <a:ext cx="1542813" cy="654527"/>
      </dsp:txXfrm>
    </dsp:sp>
    <dsp:sp modelId="{6F798BA1-1609-4068-BF13-0599FB49828A}">
      <dsp:nvSpPr>
        <dsp:cNvPr id="0" name=""/>
        <dsp:cNvSpPr/>
      </dsp:nvSpPr>
      <dsp:spPr>
        <a:xfrm>
          <a:off x="2752752" y="73518"/>
          <a:ext cx="654527" cy="65452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1D841-917B-40DC-A85D-E50BBF03AF86}">
      <dsp:nvSpPr>
        <dsp:cNvPr id="0" name=""/>
        <dsp:cNvSpPr/>
      </dsp:nvSpPr>
      <dsp:spPr>
        <a:xfrm>
          <a:off x="2890202" y="210968"/>
          <a:ext cx="379625" cy="379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28F0E-79DD-4F2E-8B19-7BFE303C50F7}">
      <dsp:nvSpPr>
        <dsp:cNvPr id="0" name=""/>
        <dsp:cNvSpPr/>
      </dsp:nvSpPr>
      <dsp:spPr>
        <a:xfrm>
          <a:off x="3547534" y="73518"/>
          <a:ext cx="1542813" cy="65452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run » : Démarrer un conteneur à partir d’une image.</a:t>
          </a:r>
          <a:endParaRPr lang="en-US" sz="1100" kern="1200" dirty="0">
            <a:solidFill>
              <a:schemeClr val="bg1"/>
            </a:solidFill>
          </a:endParaRPr>
        </a:p>
      </dsp:txBody>
      <dsp:txXfrm>
        <a:off x="3547534" y="73518"/>
        <a:ext cx="1542813" cy="654527"/>
      </dsp:txXfrm>
    </dsp:sp>
    <dsp:sp modelId="{2E8910E1-B5DF-4D8D-A68B-862DA8B09E1B}">
      <dsp:nvSpPr>
        <dsp:cNvPr id="0" name=""/>
        <dsp:cNvSpPr/>
      </dsp:nvSpPr>
      <dsp:spPr>
        <a:xfrm>
          <a:off x="5359172" y="73518"/>
          <a:ext cx="654527" cy="65452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CDFC0-F86E-4544-BD84-D419CC8A414D}">
      <dsp:nvSpPr>
        <dsp:cNvPr id="0" name=""/>
        <dsp:cNvSpPr/>
      </dsp:nvSpPr>
      <dsp:spPr>
        <a:xfrm>
          <a:off x="5496623" y="210968"/>
          <a:ext cx="379625" cy="379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2280B-2DE3-411F-AE16-2F96C758D7D6}">
      <dsp:nvSpPr>
        <dsp:cNvPr id="0" name=""/>
        <dsp:cNvSpPr/>
      </dsp:nvSpPr>
      <dsp:spPr>
        <a:xfrm>
          <a:off x="6153955" y="73518"/>
          <a:ext cx="1542813" cy="654527"/>
        </a:xfrm>
        <a:prstGeom prst="rect">
          <a:avLst/>
        </a:prstGeom>
        <a:solidFill>
          <a:schemeClr val="dk1">
            <a:alpha val="50000"/>
          </a:schemeClr>
        </a:solidFill>
        <a:ln>
          <a:noFill/>
          <a:headEnd type="none" w="med" len="med"/>
          <a:tailEnd type="none" w="med" len="med"/>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ps</a:t>
          </a:r>
          <a:r>
            <a:rPr lang="fr-FR" sz="1100" kern="1200" dirty="0">
              <a:solidFill>
                <a:schemeClr val="bg1"/>
              </a:solidFill>
            </a:rPr>
            <a:t> » :Lister les conteneurs en cours d’exécution.</a:t>
          </a:r>
          <a:endParaRPr lang="en-US" sz="1100" kern="1200" dirty="0">
            <a:solidFill>
              <a:schemeClr val="bg1"/>
            </a:solidFill>
          </a:endParaRPr>
        </a:p>
      </dsp:txBody>
      <dsp:txXfrm>
        <a:off x="6153955" y="73518"/>
        <a:ext cx="1542813" cy="654527"/>
      </dsp:txXfrm>
    </dsp:sp>
    <dsp:sp modelId="{26C64ABA-4A68-44AB-B808-3400D6B81E96}">
      <dsp:nvSpPr>
        <dsp:cNvPr id="0" name=""/>
        <dsp:cNvSpPr/>
      </dsp:nvSpPr>
      <dsp:spPr>
        <a:xfrm>
          <a:off x="146331" y="1026280"/>
          <a:ext cx="654527" cy="65452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EB67D-705E-47AC-A948-6E997050EC65}">
      <dsp:nvSpPr>
        <dsp:cNvPr id="0" name=""/>
        <dsp:cNvSpPr/>
      </dsp:nvSpPr>
      <dsp:spPr>
        <a:xfrm>
          <a:off x="283782" y="1163731"/>
          <a:ext cx="379625" cy="3796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3F138-C24E-4FBA-BB84-12F3E2A51985}">
      <dsp:nvSpPr>
        <dsp:cNvPr id="0" name=""/>
        <dsp:cNvSpPr/>
      </dsp:nvSpPr>
      <dsp:spPr>
        <a:xfrm>
          <a:off x="941114" y="1026280"/>
          <a:ext cx="1542813" cy="65452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stop » : Arrêter un conteneur.</a:t>
          </a:r>
          <a:endParaRPr lang="en-US" sz="1100" kern="1200" dirty="0">
            <a:solidFill>
              <a:schemeClr val="bg1"/>
            </a:solidFill>
          </a:endParaRPr>
        </a:p>
      </dsp:txBody>
      <dsp:txXfrm>
        <a:off x="941114" y="1026280"/>
        <a:ext cx="1542813" cy="654527"/>
      </dsp:txXfrm>
    </dsp:sp>
    <dsp:sp modelId="{9F038775-D86E-4EA5-8ED9-EBE90636AA21}">
      <dsp:nvSpPr>
        <dsp:cNvPr id="0" name=""/>
        <dsp:cNvSpPr/>
      </dsp:nvSpPr>
      <dsp:spPr>
        <a:xfrm>
          <a:off x="2752752" y="1026280"/>
          <a:ext cx="654527" cy="65452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F4592-F090-43C8-94A2-8F4B82ACA77E}">
      <dsp:nvSpPr>
        <dsp:cNvPr id="0" name=""/>
        <dsp:cNvSpPr/>
      </dsp:nvSpPr>
      <dsp:spPr>
        <a:xfrm>
          <a:off x="2890202" y="1163731"/>
          <a:ext cx="379625" cy="3796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D47D2D-8E33-4598-BB1F-67E4B7DCDB52}">
      <dsp:nvSpPr>
        <dsp:cNvPr id="0" name=""/>
        <dsp:cNvSpPr/>
      </dsp:nvSpPr>
      <dsp:spPr>
        <a:xfrm>
          <a:off x="3547534" y="1026280"/>
          <a:ext cx="1542813" cy="654527"/>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exec</a:t>
          </a:r>
          <a:r>
            <a:rPr lang="fr-FR" sz="1100" kern="1200" dirty="0">
              <a:solidFill>
                <a:schemeClr val="bg1"/>
              </a:solidFill>
            </a:rPr>
            <a:t> » : Exécuter une commande dans un conteneur en cours d’exécution.</a:t>
          </a:r>
          <a:endParaRPr lang="en-US" sz="1100" kern="1200" dirty="0">
            <a:solidFill>
              <a:schemeClr val="bg1"/>
            </a:solidFill>
          </a:endParaRPr>
        </a:p>
      </dsp:txBody>
      <dsp:txXfrm>
        <a:off x="3547534" y="1026280"/>
        <a:ext cx="1542813" cy="6545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E2EE7-258C-4BF9-B258-944B11649197}" type="datetimeFigureOut">
              <a:rPr lang="fr-FR" smtClean="0"/>
              <a:t>20/11/2024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E652A-5002-4C48-80D9-9861FBCA54C5}" type="slidenum">
              <a:rPr lang="fr-FR" smtClean="0"/>
              <a:t>‹N°›</a:t>
            </a:fld>
            <a:endParaRPr lang="fr-FR"/>
          </a:p>
        </p:txBody>
      </p:sp>
    </p:spTree>
    <p:extLst>
      <p:ext uri="{BB962C8B-B14F-4D97-AF65-F5344CB8AC3E}">
        <p14:creationId xmlns:p14="http://schemas.microsoft.com/office/powerpoint/2010/main" val="82252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Bienvenue à ma présentation sur le projet Arcadia, réalisé dans le cadre de ma formation au titre professionnel DWWM.</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a:t>
            </a:fld>
            <a:endParaRPr lang="fr-FR"/>
          </a:p>
        </p:txBody>
      </p:sp>
    </p:spTree>
    <p:extLst>
      <p:ext uri="{BB962C8B-B14F-4D97-AF65-F5344CB8AC3E}">
        <p14:creationId xmlns:p14="http://schemas.microsoft.com/office/powerpoint/2010/main" val="69690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10</a:t>
            </a:fld>
            <a:endParaRPr lang="fr-FR"/>
          </a:p>
        </p:txBody>
      </p:sp>
    </p:spTree>
    <p:extLst>
      <p:ext uri="{BB962C8B-B14F-4D97-AF65-F5344CB8AC3E}">
        <p14:creationId xmlns:p14="http://schemas.microsoft.com/office/powerpoint/2010/main" val="351217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assurer une navigation intuitive, j’ai commencé par définir une charte graphique basée sur des tons naturels et apaisants.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11</a:t>
            </a:fld>
            <a:endParaRPr lang="fr-FR"/>
          </a:p>
        </p:txBody>
      </p:sp>
    </p:spTree>
    <p:extLst>
      <p:ext uri="{BB962C8B-B14F-4D97-AF65-F5344CB8AC3E}">
        <p14:creationId xmlns:p14="http://schemas.microsoft.com/office/powerpoint/2010/main" val="4294256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j’ai conçu des wireframes pour structurer les pages,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12</a:t>
            </a:fld>
            <a:endParaRPr lang="fr-FR"/>
          </a:p>
        </p:txBody>
      </p:sp>
    </p:spTree>
    <p:extLst>
      <p:ext uri="{BB962C8B-B14F-4D97-AF65-F5344CB8AC3E}">
        <p14:creationId xmlns:p14="http://schemas.microsoft.com/office/powerpoint/2010/main" val="282177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suivis de maquettes pour valider le design avec les parties prenantes.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13</a:t>
            </a:fld>
            <a:endParaRPr lang="fr-FR"/>
          </a:p>
        </p:txBody>
      </p:sp>
    </p:spTree>
    <p:extLst>
      <p:ext uri="{BB962C8B-B14F-4D97-AF65-F5344CB8AC3E}">
        <p14:creationId xmlns:p14="http://schemas.microsoft.com/office/powerpoint/2010/main" val="793965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FE89-71A0-0091-85BE-4F038DAC10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A9DE90-6FB2-1BA6-231C-CB9B89246F7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C04D796-E872-542A-09EF-ACE507F11D1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5FCA2B-D501-48F9-0DD6-674E64868DC2}"/>
              </a:ext>
            </a:extLst>
          </p:cNvPr>
          <p:cNvSpPr>
            <a:spLocks noGrp="1"/>
          </p:cNvSpPr>
          <p:nvPr>
            <p:ph type="sldNum" sz="quarter" idx="5"/>
          </p:nvPr>
        </p:nvSpPr>
        <p:spPr/>
        <p:txBody>
          <a:bodyPr/>
          <a:lstStyle/>
          <a:p>
            <a:fld id="{5BBE652A-5002-4C48-80D9-9861FBCA54C5}" type="slidenum">
              <a:rPr lang="fr-FR" smtClean="0"/>
              <a:t>14</a:t>
            </a:fld>
            <a:endParaRPr lang="fr-FR"/>
          </a:p>
        </p:txBody>
      </p:sp>
    </p:spTree>
    <p:extLst>
      <p:ext uri="{BB962C8B-B14F-4D97-AF65-F5344CB8AC3E}">
        <p14:creationId xmlns:p14="http://schemas.microsoft.com/office/powerpoint/2010/main" val="464655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élaboré un modèle conceptuel de données (MCD) pour représenter les relations entre les différentes entités : animaux, habitats, avis, et utilisateurs. Cela a permis de structurer efficacement la base de données avant d’entamer le développement.</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15</a:t>
            </a:fld>
            <a:endParaRPr lang="fr-FR"/>
          </a:p>
        </p:txBody>
      </p:sp>
    </p:spTree>
    <p:extLst>
      <p:ext uri="{BB962C8B-B14F-4D97-AF65-F5344CB8AC3E}">
        <p14:creationId xmlns:p14="http://schemas.microsoft.com/office/powerpoint/2010/main" val="325427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Prenons l’exemple du dépôt d’un avis. Cela commence par une étape de conception pour définir les besoins.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23</a:t>
            </a:fld>
            <a:endParaRPr lang="fr-FR"/>
          </a:p>
        </p:txBody>
      </p:sp>
    </p:spTree>
    <p:extLst>
      <p:ext uri="{BB962C8B-B14F-4D97-AF65-F5344CB8AC3E}">
        <p14:creationId xmlns:p14="http://schemas.microsoft.com/office/powerpoint/2010/main" val="2034714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la fonctionnalité est développée avec un service comme </a:t>
            </a:r>
            <a:r>
              <a:rPr lang="fr-FR" dirty="0" err="1"/>
              <a:t>HTMLPurifier</a:t>
            </a:r>
            <a:r>
              <a:rPr lang="fr-FR" dirty="0"/>
              <a:t> pour nettoyer les données.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25</a:t>
            </a:fld>
            <a:endParaRPr lang="fr-FR"/>
          </a:p>
        </p:txBody>
      </p:sp>
    </p:spTree>
    <p:extLst>
      <p:ext uri="{BB962C8B-B14F-4D97-AF65-F5344CB8AC3E}">
        <p14:creationId xmlns:p14="http://schemas.microsoft.com/office/powerpoint/2010/main" val="3755672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la fonctionnalité est développée avec un service comme </a:t>
            </a:r>
            <a:r>
              <a:rPr lang="fr-FR" dirty="0" err="1"/>
              <a:t>HTMLPurifier</a:t>
            </a:r>
            <a:r>
              <a:rPr lang="fr-FR" dirty="0"/>
              <a:t> pour nettoyer les données.</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26</a:t>
            </a:fld>
            <a:endParaRPr lang="fr-FR"/>
          </a:p>
        </p:txBody>
      </p:sp>
    </p:spTree>
    <p:extLst>
      <p:ext uri="{BB962C8B-B14F-4D97-AF65-F5344CB8AC3E}">
        <p14:creationId xmlns:p14="http://schemas.microsoft.com/office/powerpoint/2010/main" val="216132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des tests unitaires et fonctionnels sont réalisés avant le déploiement.</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28</a:t>
            </a:fld>
            <a:endParaRPr lang="fr-FR"/>
          </a:p>
        </p:txBody>
      </p:sp>
    </p:spTree>
    <p:extLst>
      <p:ext uri="{BB962C8B-B14F-4D97-AF65-F5344CB8AC3E}">
        <p14:creationId xmlns:p14="http://schemas.microsoft.com/office/powerpoint/2010/main" val="4603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projet vise à démontrer mes compétences en développement web à travers la création d’un site pour un zoo fictif. Je vais vous guider à travers toutes les étapes, des choix techniques à la réalisation.</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2</a:t>
            </a:fld>
            <a:endParaRPr lang="fr-FR"/>
          </a:p>
        </p:txBody>
      </p:sp>
    </p:spTree>
    <p:extLst>
      <p:ext uri="{BB962C8B-B14F-4D97-AF65-F5344CB8AC3E}">
        <p14:creationId xmlns:p14="http://schemas.microsoft.com/office/powerpoint/2010/main" val="3147526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site utilise les mécanismes de sécurité de Symfony :</a:t>
            </a:r>
          </a:p>
          <a:p>
            <a:pPr>
              <a:buFont typeface="Arial" panose="020B0604020202020204" pitchFamily="34" charset="0"/>
              <a:buChar char="•"/>
            </a:pPr>
            <a:r>
              <a:rPr lang="fr-FR" dirty="0"/>
              <a:t>Authentification et gestion des rôles pour sécuriser les accès.</a:t>
            </a:r>
          </a:p>
          <a:p>
            <a:pPr>
              <a:buFont typeface="Arial" panose="020B0604020202020204" pitchFamily="34" charset="0"/>
              <a:buChar char="•"/>
            </a:pPr>
            <a:r>
              <a:rPr lang="fr-FR" dirty="0"/>
              <a:t>Protection CSRF pour les formulaires.</a:t>
            </a:r>
          </a:p>
          <a:p>
            <a:pPr>
              <a:buFont typeface="Arial" panose="020B0604020202020204" pitchFamily="34" charset="0"/>
              <a:buChar char="•"/>
            </a:pPr>
            <a:r>
              <a:rPr lang="fr-FR" dirty="0"/>
              <a:t>Nettoyage des données avec </a:t>
            </a:r>
            <a:r>
              <a:rPr lang="fr-FR" dirty="0" err="1"/>
              <a:t>HTMLPurifier</a:t>
            </a:r>
            <a:r>
              <a:rPr lang="fr-FR" dirty="0"/>
              <a:t> pour éviter les attaques XSS.</a:t>
            </a:r>
          </a:p>
          <a:p>
            <a:pPr>
              <a:buFont typeface="Arial" panose="020B0604020202020204" pitchFamily="34" charset="0"/>
              <a:buChar char="•"/>
            </a:pPr>
            <a:r>
              <a:rPr lang="fr-FR" dirty="0" err="1"/>
              <a:t>Hashing</a:t>
            </a:r>
            <a:r>
              <a:rPr lang="fr-FR" dirty="0"/>
              <a:t> des mots de passe pour protéger les comptes utilisateurs."</a:t>
            </a:r>
          </a:p>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32</a:t>
            </a:fld>
            <a:endParaRPr lang="fr-FR"/>
          </a:p>
        </p:txBody>
      </p:sp>
    </p:spTree>
    <p:extLst>
      <p:ext uri="{BB962C8B-B14F-4D97-AF65-F5344CB8AC3E}">
        <p14:creationId xmlns:p14="http://schemas.microsoft.com/office/powerpoint/2010/main" val="132562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projet respecte le RGPD en garantissant :</a:t>
            </a:r>
          </a:p>
          <a:p>
            <a:pPr>
              <a:buFont typeface="Arial" panose="020B0604020202020204" pitchFamily="34" charset="0"/>
              <a:buChar char="•"/>
            </a:pPr>
            <a:r>
              <a:rPr lang="fr-FR" dirty="0"/>
              <a:t>La transparence des informations collectées.</a:t>
            </a:r>
          </a:p>
          <a:p>
            <a:pPr>
              <a:buFont typeface="Arial" panose="020B0604020202020204" pitchFamily="34" charset="0"/>
              <a:buChar char="•"/>
            </a:pPr>
            <a:r>
              <a:rPr lang="fr-FR" dirty="0"/>
              <a:t>Le consentement explicite des utilisateurs pour leurs données personnelles.</a:t>
            </a:r>
          </a:p>
          <a:p>
            <a:pPr>
              <a:buFont typeface="Arial" panose="020B0604020202020204" pitchFamily="34" charset="0"/>
              <a:buChar char="•"/>
            </a:pPr>
            <a:r>
              <a:rPr lang="fr-FR" dirty="0"/>
              <a:t>Des outils pour rectifier ou supprimer leurs données sur demande.</a:t>
            </a:r>
          </a:p>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37</a:t>
            </a:fld>
            <a:endParaRPr lang="fr-FR"/>
          </a:p>
        </p:txBody>
      </p:sp>
    </p:spTree>
    <p:extLst>
      <p:ext uri="{BB962C8B-B14F-4D97-AF65-F5344CB8AC3E}">
        <p14:creationId xmlns:p14="http://schemas.microsoft.com/office/powerpoint/2010/main" val="262567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D3D7-5CA2-D5C4-7745-A953771414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804B30-1D9B-33CE-5D02-4536C7E9EBB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B064E0-8BEE-D432-6D2B-011B1060E1D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F1536BA-19EE-EA1D-45BE-88F37CEB351A}"/>
              </a:ext>
            </a:extLst>
          </p:cNvPr>
          <p:cNvSpPr>
            <a:spLocks noGrp="1"/>
          </p:cNvSpPr>
          <p:nvPr>
            <p:ph type="sldNum" sz="quarter" idx="5"/>
          </p:nvPr>
        </p:nvSpPr>
        <p:spPr/>
        <p:txBody>
          <a:bodyPr/>
          <a:lstStyle/>
          <a:p>
            <a:fld id="{5BBE652A-5002-4C48-80D9-9861FBCA54C5}" type="slidenum">
              <a:rPr lang="fr-FR" smtClean="0"/>
              <a:t>42</a:t>
            </a:fld>
            <a:endParaRPr lang="fr-FR"/>
          </a:p>
        </p:txBody>
      </p:sp>
    </p:spTree>
    <p:extLst>
      <p:ext uri="{BB962C8B-B14F-4D97-AF65-F5344CB8AC3E}">
        <p14:creationId xmlns:p14="http://schemas.microsoft.com/office/powerpoint/2010/main" val="51143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m’appelle René Leliard. J’ai un parcours professionnel varié, passant par différents secteurs comme la logistique, la vente, et la livraison. En 2023, j’ai décidé de me reconvertir en tant que développeur web full-stack.</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3</a:t>
            </a:fld>
            <a:endParaRPr lang="fr-FR"/>
          </a:p>
        </p:txBody>
      </p:sp>
    </p:spTree>
    <p:extLst>
      <p:ext uri="{BB962C8B-B14F-4D97-AF65-F5344CB8AC3E}">
        <p14:creationId xmlns:p14="http://schemas.microsoft.com/office/powerpoint/2010/main" val="401981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présentation est l’aboutissement d’un apprentissage intensif où j’ai pu développer des compétences en </a:t>
            </a:r>
            <a:r>
              <a:rPr lang="fr-FR" dirty="0" err="1"/>
              <a:t>front-end</a:t>
            </a:r>
            <a:r>
              <a:rPr lang="fr-FR" dirty="0"/>
              <a:t>, </a:t>
            </a:r>
            <a:r>
              <a:rPr lang="fr-FR" dirty="0" err="1"/>
              <a:t>back-end</a:t>
            </a:r>
            <a:r>
              <a:rPr lang="fr-FR" dirty="0"/>
              <a:t>, gestion de projet et sécurité.</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4</a:t>
            </a:fld>
            <a:endParaRPr lang="fr-FR"/>
          </a:p>
        </p:txBody>
      </p:sp>
    </p:spTree>
    <p:extLst>
      <p:ext uri="{BB962C8B-B14F-4D97-AF65-F5344CB8AC3E}">
        <p14:creationId xmlns:p14="http://schemas.microsoft.com/office/powerpoint/2010/main" val="2066863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projet Arcadia est un site web dédié à un zoo fictif situé près de la forêt de Brocéliande. Ce site répond aux besoins de plusieurs acteurs :</a:t>
            </a:r>
          </a:p>
          <a:p>
            <a:pPr>
              <a:buFont typeface="Arial" panose="020B0604020202020204" pitchFamily="34" charset="0"/>
              <a:buChar char="•"/>
            </a:pPr>
            <a:r>
              <a:rPr lang="fr-FR" dirty="0"/>
              <a:t>Les visiteurs pour consulter les informations sur les animaux et les services.</a:t>
            </a:r>
          </a:p>
          <a:p>
            <a:pPr>
              <a:buFont typeface="Arial" panose="020B0604020202020204" pitchFamily="34" charset="0"/>
              <a:buChar char="•"/>
            </a:pPr>
            <a:r>
              <a:rPr lang="fr-FR" dirty="0"/>
              <a:t>Les employés pour gérer les opérations quotidiennes.</a:t>
            </a:r>
          </a:p>
          <a:p>
            <a:pPr>
              <a:buFont typeface="Arial" panose="020B0604020202020204" pitchFamily="34" charset="0"/>
              <a:buChar char="•"/>
            </a:pPr>
            <a:r>
              <a:rPr lang="fr-FR" dirty="0"/>
              <a:t>Le directeur pour centraliser les données et simplifier la gestion.</a:t>
            </a:r>
          </a:p>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5</a:t>
            </a:fld>
            <a:endParaRPr lang="fr-FR"/>
          </a:p>
        </p:txBody>
      </p:sp>
    </p:spTree>
    <p:extLst>
      <p:ext uri="{BB962C8B-B14F-4D97-AF65-F5344CB8AC3E}">
        <p14:creationId xmlns:p14="http://schemas.microsoft.com/office/powerpoint/2010/main" val="49520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projet devait répondre à plusieurs exigences :</a:t>
            </a:r>
          </a:p>
          <a:p>
            <a:pPr>
              <a:buFont typeface="Arial" panose="020B0604020202020204" pitchFamily="34" charset="0"/>
              <a:buChar char="•"/>
            </a:pPr>
            <a:r>
              <a:rPr lang="fr-FR" dirty="0"/>
              <a:t>Une gestion des comptes utilisateurs avec des rôles spécifiques.</a:t>
            </a:r>
          </a:p>
          <a:p>
            <a:pPr>
              <a:buFont typeface="Arial" panose="020B0604020202020204" pitchFamily="34" charset="0"/>
              <a:buChar char="•"/>
            </a:pPr>
            <a:r>
              <a:rPr lang="fr-FR" dirty="0"/>
              <a:t>Un affichage détaillé des habitats, des animaux et de leurs bilans vétérinaires.</a:t>
            </a:r>
          </a:p>
          <a:p>
            <a:pPr>
              <a:buFont typeface="Arial" panose="020B0604020202020204" pitchFamily="34" charset="0"/>
              <a:buChar char="•"/>
            </a:pPr>
            <a:r>
              <a:rPr lang="fr-FR" dirty="0"/>
              <a:t>Une interface intuitive pour les visiteurs et un espace réservé pour les employés.</a:t>
            </a:r>
          </a:p>
          <a:p>
            <a:pPr>
              <a:buFont typeface="Arial" panose="020B0604020202020204" pitchFamily="34" charset="0"/>
              <a:buChar char="•"/>
            </a:pPr>
            <a:r>
              <a:rPr lang="fr-FR" dirty="0"/>
              <a:t>Le tout, conforme aux règles du RGPD et sécurisé contre les attaques XSS.</a:t>
            </a:r>
          </a:p>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6</a:t>
            </a:fld>
            <a:endParaRPr lang="fr-FR"/>
          </a:p>
        </p:txBody>
      </p:sp>
    </p:spTree>
    <p:extLst>
      <p:ext uri="{BB962C8B-B14F-4D97-AF65-F5344CB8AC3E}">
        <p14:creationId xmlns:p14="http://schemas.microsoft.com/office/powerpoint/2010/main" val="2375347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utilisé Symfony comme </a:t>
            </a:r>
            <a:r>
              <a:rPr lang="fr-FR" dirty="0" err="1"/>
              <a:t>framework</a:t>
            </a:r>
            <a:r>
              <a:rPr lang="fr-FR" dirty="0"/>
              <a:t> principal pour le </a:t>
            </a:r>
            <a:r>
              <a:rPr lang="fr-FR" dirty="0" err="1"/>
              <a:t>back-end</a:t>
            </a:r>
            <a:r>
              <a:rPr lang="fr-FR" dirty="0"/>
              <a:t>, accompagné de Bootstrap pour le </a:t>
            </a:r>
            <a:r>
              <a:rPr lang="fr-FR" dirty="0" err="1"/>
              <a:t>front-end</a:t>
            </a:r>
            <a:r>
              <a:rPr lang="fr-FR" dirty="0"/>
              <a:t>. La base de données est gérée avec MySQL, et l’ensemble est déployé sur un serveur configuré avec Nginx. GitHub a été essentiel pour le contrôle des versions et l’intégration continue</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7</a:t>
            </a:fld>
            <a:endParaRPr lang="fr-FR"/>
          </a:p>
        </p:txBody>
      </p:sp>
    </p:spTree>
    <p:extLst>
      <p:ext uri="{BB962C8B-B14F-4D97-AF65-F5344CB8AC3E}">
        <p14:creationId xmlns:p14="http://schemas.microsoft.com/office/powerpoint/2010/main" val="399161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structuré le développement avec Trello pour organiser les tâches en différentes étapes : conception, développement, tests et intégration.</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8</a:t>
            </a:fld>
            <a:endParaRPr lang="fr-FR"/>
          </a:p>
        </p:txBody>
      </p:sp>
    </p:spTree>
    <p:extLst>
      <p:ext uri="{BB962C8B-B14F-4D97-AF65-F5344CB8AC3E}">
        <p14:creationId xmlns:p14="http://schemas.microsoft.com/office/powerpoint/2010/main" val="636835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Chaque fonctionnalité a été développée dans une branche dédiée avant d’être fusionnée dans la branche principale.</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9</a:t>
            </a:fld>
            <a:endParaRPr lang="fr-FR"/>
          </a:p>
        </p:txBody>
      </p:sp>
    </p:spTree>
    <p:extLst>
      <p:ext uri="{BB962C8B-B14F-4D97-AF65-F5344CB8AC3E}">
        <p14:creationId xmlns:p14="http://schemas.microsoft.com/office/powerpoint/2010/main" val="127968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svg"/><Relationship Id="rId4" Type="http://schemas.openxmlformats.org/officeDocument/2006/relationships/diagramData" Target="../diagrams/data1.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jp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rcadia.png"/>
          <p:cNvPicPr>
            <a:picLocks noChangeAspect="1"/>
          </p:cNvPicPr>
          <p:nvPr/>
        </p:nvPicPr>
        <p:blipFill>
          <a:blip r:embed="rId3">
            <a:alphaModFix amt="40000"/>
          </a:blip>
          <a:srcRect t="11805" b="19758"/>
          <a:stretch/>
        </p:blipFill>
        <p:spPr>
          <a:xfrm>
            <a:off x="20" y="10"/>
            <a:ext cx="9143980" cy="6857990"/>
          </a:xfrm>
          <a:prstGeom prst="rect">
            <a:avLst/>
          </a:prstGeom>
        </p:spPr>
      </p:pic>
      <p:sp>
        <p:nvSpPr>
          <p:cNvPr id="2" name="Title 1"/>
          <p:cNvSpPr>
            <a:spLocks noGrp="1"/>
          </p:cNvSpPr>
          <p:nvPr>
            <p:ph type="ctrTitle"/>
          </p:nvPr>
        </p:nvSpPr>
        <p:spPr>
          <a:xfrm>
            <a:off x="723900" y="965200"/>
            <a:ext cx="7696200" cy="3564869"/>
          </a:xfrm>
        </p:spPr>
        <p:txBody>
          <a:bodyPr>
            <a:normAutofit/>
          </a:bodyPr>
          <a:lstStyle/>
          <a:p>
            <a:pPr algn="l"/>
            <a:r>
              <a:rPr lang="fr-FR" sz="10000">
                <a:ln w="22225">
                  <a:solidFill>
                    <a:schemeClr val="tx1"/>
                  </a:solidFill>
                  <a:miter lim="800000"/>
                </a:ln>
                <a:noFill/>
              </a:rPr>
              <a:t>Projet Arcadia</a:t>
            </a:r>
          </a:p>
        </p:txBody>
      </p:sp>
      <p:sp>
        <p:nvSpPr>
          <p:cNvPr id="3" name="Subtitle 2"/>
          <p:cNvSpPr>
            <a:spLocks noGrp="1"/>
          </p:cNvSpPr>
          <p:nvPr>
            <p:ph type="subTitle" idx="1"/>
          </p:nvPr>
        </p:nvSpPr>
        <p:spPr>
          <a:xfrm>
            <a:off x="723900" y="4572002"/>
            <a:ext cx="7696200" cy="1202995"/>
          </a:xfrm>
        </p:spPr>
        <p:txBody>
          <a:bodyPr>
            <a:normAutofit/>
          </a:bodyPr>
          <a:lstStyle/>
          <a:p>
            <a:pPr algn="l"/>
            <a:r>
              <a:rPr lang="fr-FR" sz="2800"/>
              <a:t>Présentation pour TP DWWM</a:t>
            </a:r>
          </a:p>
          <a:p>
            <a:pPr algn="l"/>
            <a:r>
              <a:rPr lang="fr-FR" sz="2800"/>
              <a:t>LELIARD René</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p:cNvPicPr>
            <a:picLocks noChangeAspect="1"/>
          </p:cNvPicPr>
          <p:nvPr/>
        </p:nvPicPr>
        <p:blipFill>
          <a:blip r:embed="rId3">
            <a:alphaModFix amt="35000"/>
          </a:blip>
          <a:srcRect l="3470" r="7529" b="-2"/>
          <a:stretch/>
        </p:blipFill>
        <p:spPr>
          <a:xfrm>
            <a:off x="20" y="1"/>
            <a:ext cx="9143980" cy="6857999"/>
          </a:xfrm>
          <a:prstGeom prst="rect">
            <a:avLst/>
          </a:prstGeom>
        </p:spPr>
      </p:pic>
      <p:sp>
        <p:nvSpPr>
          <p:cNvPr id="2" name="Title 1"/>
          <p:cNvSpPr>
            <a:spLocks noGrp="1"/>
          </p:cNvSpPr>
          <p:nvPr>
            <p:ph type="title"/>
          </p:nvPr>
        </p:nvSpPr>
        <p:spPr>
          <a:xfrm>
            <a:off x="628649" y="1065862"/>
            <a:ext cx="4539716" cy="4726276"/>
          </a:xfrm>
        </p:spPr>
        <p:style>
          <a:lnRef idx="0">
            <a:scrgbClr r="0" g="0" b="0"/>
          </a:lnRef>
          <a:fillRef idx="0">
            <a:scrgbClr r="0" g="0" b="0"/>
          </a:fillRef>
          <a:effectRef idx="0">
            <a:scrgbClr r="0" g="0" b="0"/>
          </a:effectRef>
          <a:fontRef idx="minor">
            <a:schemeClr val="lt1"/>
          </a:fontRef>
        </p:style>
        <p:txBody>
          <a:bodyPr>
            <a:normAutofit/>
          </a:bodyPr>
          <a:lstStyle/>
          <a:p>
            <a:pPr algn="r"/>
            <a:r>
              <a:rPr lang="fr-FR" sz="7000" dirty="0">
                <a:ln w="22225">
                  <a:solidFill>
                    <a:srgbClr val="FFFFFF"/>
                  </a:solidFill>
                </a:ln>
                <a:noFill/>
              </a:rPr>
              <a:t>Conception</a:t>
            </a:r>
            <a:br>
              <a:rPr lang="fr-FR" sz="7000" dirty="0">
                <a:ln w="22225">
                  <a:solidFill>
                    <a:srgbClr val="FFFFFF"/>
                  </a:solidFill>
                </a:ln>
                <a:noFill/>
              </a:rPr>
            </a:br>
            <a:r>
              <a:rPr lang="fr-FR" sz="7000" dirty="0">
                <a:ln w="22225">
                  <a:solidFill>
                    <a:srgbClr val="FFFFFF"/>
                  </a:solidFill>
                </a:ln>
                <a:noFill/>
              </a:rPr>
              <a:t>Graphique</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9674"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650980" y="1065862"/>
            <a:ext cx="2895002" cy="4726276"/>
          </a:xfrm>
        </p:spPr>
        <p:style>
          <a:lnRef idx="0">
            <a:scrgbClr r="0" g="0" b="0"/>
          </a:lnRef>
          <a:fillRef idx="0">
            <a:scrgbClr r="0" g="0" b="0"/>
          </a:fillRef>
          <a:effectRef idx="0">
            <a:scrgbClr r="0" g="0" b="0"/>
          </a:effectRef>
          <a:fontRef idx="minor">
            <a:schemeClr val="lt1"/>
          </a:fontRef>
        </p:style>
        <p:txBody>
          <a:bodyPr anchor="ctr">
            <a:normAutofit/>
          </a:bodyPr>
          <a:lstStyle/>
          <a:p>
            <a:pPr marL="0" indent="0">
              <a:buNone/>
            </a:pPr>
            <a:r>
              <a:rPr lang="fr-FR" sz="1700">
                <a:solidFill>
                  <a:srgbClr val="FFFFFF"/>
                </a:solidFill>
              </a:rPr>
              <a:t>• Charte graphique : choix des couleurs et typographies adaptées au thème animalier</a:t>
            </a:r>
          </a:p>
          <a:p>
            <a:pPr marL="0" indent="0">
              <a:buNone/>
            </a:pPr>
            <a:r>
              <a:rPr lang="fr-FR" sz="1700">
                <a:solidFill>
                  <a:srgbClr val="FFFFFF"/>
                </a:solidFill>
              </a:rPr>
              <a:t>• Wireframes : conception des pages pour une navigation intuitive</a:t>
            </a:r>
          </a:p>
          <a:p>
            <a:pPr marL="0" indent="0">
              <a:buNone/>
            </a:pPr>
            <a:r>
              <a:rPr lang="fr-FR" sz="1700">
                <a:solidFill>
                  <a:srgbClr val="FFFFFF"/>
                </a:solidFill>
              </a:rPr>
              <a:t>• Maquettes : modèles visuels pour valider l'interface utilisateur</a:t>
            </a: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a:solidFill>
                  <a:schemeClr val="accent3">
                    <a:lumMod val="75000"/>
                  </a:schemeClr>
                </a:solidFill>
              </a:rPr>
              <a:t>Charte Graphique</a:t>
            </a:r>
            <a:endParaRPr lang="fr-FR" dirty="0">
              <a:solidFill>
                <a:schemeClr val="accent3">
                  <a:lumMod val="75000"/>
                </a:schemeClr>
              </a:solidFill>
            </a:endParaRPr>
          </a:p>
        </p:txBody>
      </p:sp>
      <p:pic>
        <p:nvPicPr>
          <p:cNvPr id="6" name="Image 5" descr="Une image contenant texte, capture d’écran, Police, Rectangle&#10;&#10;Description générée automatiquement">
            <a:extLst>
              <a:ext uri="{FF2B5EF4-FFF2-40B4-BE49-F238E27FC236}">
                <a16:creationId xmlns:a16="http://schemas.microsoft.com/office/drawing/2014/main" id="{A91EFF63-4180-8B87-9F56-ED810AF39142}"/>
              </a:ext>
            </a:extLst>
          </p:cNvPr>
          <p:cNvPicPr>
            <a:picLocks noChangeAspect="1"/>
          </p:cNvPicPr>
          <p:nvPr/>
        </p:nvPicPr>
        <p:blipFill>
          <a:blip r:embed="rId4"/>
          <a:stretch>
            <a:fillRect/>
          </a:stretch>
        </p:blipFill>
        <p:spPr>
          <a:xfrm>
            <a:off x="576669" y="1692276"/>
            <a:ext cx="7990662" cy="47295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arbre, plein air, chute d’eau, jungle&#10;&#10;Description générée automatiquement">
            <a:extLst>
              <a:ext uri="{FF2B5EF4-FFF2-40B4-BE49-F238E27FC236}">
                <a16:creationId xmlns:a16="http://schemas.microsoft.com/office/drawing/2014/main" id="{A898B4EB-2D91-31E6-D9D8-4290ED80FA3A}"/>
              </a:ext>
            </a:extLst>
          </p:cNvPr>
          <p:cNvPicPr>
            <a:picLocks noChangeAspect="1"/>
          </p:cNvPicPr>
          <p:nvPr/>
        </p:nvPicPr>
        <p:blipFill>
          <a:blip r:embed="rId3"/>
          <a:stretch>
            <a:fillRect/>
          </a:stretch>
        </p:blipFill>
        <p:spPr>
          <a:xfrm>
            <a:off x="-2287" y="0"/>
            <a:ext cx="9144000" cy="6858000"/>
          </a:xfrm>
          <a:prstGeom prst="rect">
            <a:avLst/>
          </a:prstGeom>
        </p:spPr>
      </p:pic>
      <p:pic>
        <p:nvPicPr>
          <p:cNvPr id="6" name="Image 5" descr="Une image contenant texte, capture d’écran, logiciel, conception&#10;&#10;Description générée automatiquement">
            <a:extLst>
              <a:ext uri="{FF2B5EF4-FFF2-40B4-BE49-F238E27FC236}">
                <a16:creationId xmlns:a16="http://schemas.microsoft.com/office/drawing/2014/main" id="{C590727E-84BF-F931-9F6E-F87977404398}"/>
              </a:ext>
            </a:extLst>
          </p:cNvPr>
          <p:cNvPicPr>
            <a:picLocks noChangeAspect="1"/>
          </p:cNvPicPr>
          <p:nvPr/>
        </p:nvPicPr>
        <p:blipFill>
          <a:blip r:embed="rId4"/>
          <a:stretch>
            <a:fillRect/>
          </a:stretch>
        </p:blipFill>
        <p:spPr>
          <a:xfrm>
            <a:off x="295819" y="1514246"/>
            <a:ext cx="6424343" cy="4689769"/>
          </a:xfrm>
          <a:prstGeom prst="rect">
            <a:avLst/>
          </a:prstGeom>
        </p:spPr>
      </p:pic>
      <p:pic>
        <p:nvPicPr>
          <p:cNvPr id="8" name="Image 7" descr="Une image contenant texte, capture d’écran, conception&#10;&#10;Description générée automatiquement">
            <a:extLst>
              <a:ext uri="{FF2B5EF4-FFF2-40B4-BE49-F238E27FC236}">
                <a16:creationId xmlns:a16="http://schemas.microsoft.com/office/drawing/2014/main" id="{7B42765D-3CEA-AC09-257C-18280D3DD542}"/>
              </a:ext>
            </a:extLst>
          </p:cNvPr>
          <p:cNvPicPr>
            <a:picLocks noChangeAspect="1"/>
          </p:cNvPicPr>
          <p:nvPr/>
        </p:nvPicPr>
        <p:blipFill>
          <a:blip r:embed="rId5"/>
          <a:stretch>
            <a:fillRect/>
          </a:stretch>
        </p:blipFill>
        <p:spPr>
          <a:xfrm>
            <a:off x="7015981" y="292230"/>
            <a:ext cx="1858079" cy="6092067"/>
          </a:xfrm>
          <a:prstGeom prst="rect">
            <a:avLst/>
          </a:prstGeom>
        </p:spPr>
      </p:pic>
      <p:sp>
        <p:nvSpPr>
          <p:cNvPr id="2" name="Title 1"/>
          <p:cNvSpPr>
            <a:spLocks noGrp="1"/>
          </p:cNvSpPr>
          <p:nvPr>
            <p:ph type="title"/>
          </p:nvPr>
        </p:nvSpPr>
        <p:spPr>
          <a:xfrm>
            <a:off x="1454743" y="276409"/>
            <a:ext cx="3706730" cy="75515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defTabSz="914400">
              <a:lnSpc>
                <a:spcPct val="90000"/>
              </a:lnSpc>
            </a:pPr>
            <a:r>
              <a:rPr lang="en-US" sz="4500" dirty="0">
                <a:solidFill>
                  <a:schemeClr val="accent3"/>
                </a:solidFill>
                <a:latin typeface="+mj-lt"/>
                <a:ea typeface="+mj-ea"/>
                <a:cs typeface="+mj-cs"/>
              </a:rPr>
              <a:t>Wireframe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B9B121-2A55-A316-93B7-0A1019706E5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F6D0F8F-F3C5-504D-9541-3CCC74C7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arbre, plein air, chute d’eau, jungle&#10;&#10;Description générée automatiquement">
            <a:extLst>
              <a:ext uri="{FF2B5EF4-FFF2-40B4-BE49-F238E27FC236}">
                <a16:creationId xmlns:a16="http://schemas.microsoft.com/office/drawing/2014/main" id="{73A4EB33-4E72-59B9-904E-4CD71ACC24C2}"/>
              </a:ext>
            </a:extLst>
          </p:cNvPr>
          <p:cNvPicPr>
            <a:picLocks noChangeAspect="1"/>
          </p:cNvPicPr>
          <p:nvPr/>
        </p:nvPicPr>
        <p:blipFill>
          <a:blip r:embed="rId3"/>
          <a:stretch>
            <a:fillRect/>
          </a:stretch>
        </p:blipFill>
        <p:spPr>
          <a:xfrm>
            <a:off x="-2287" y="0"/>
            <a:ext cx="9144000" cy="6858000"/>
          </a:xfrm>
          <a:prstGeom prst="rect">
            <a:avLst/>
          </a:prstGeom>
        </p:spPr>
      </p:pic>
      <p:sp>
        <p:nvSpPr>
          <p:cNvPr id="2" name="Title 1">
            <a:extLst>
              <a:ext uri="{FF2B5EF4-FFF2-40B4-BE49-F238E27FC236}">
                <a16:creationId xmlns:a16="http://schemas.microsoft.com/office/drawing/2014/main" id="{E579F3C3-4CE1-4BE3-3BE1-7CA8D6D95F3C}"/>
              </a:ext>
            </a:extLst>
          </p:cNvPr>
          <p:cNvSpPr>
            <a:spLocks noGrp="1"/>
          </p:cNvSpPr>
          <p:nvPr>
            <p:ph type="title"/>
          </p:nvPr>
        </p:nvSpPr>
        <p:spPr>
          <a:xfrm>
            <a:off x="719452" y="276409"/>
            <a:ext cx="5021471" cy="75515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defTabSz="914400">
              <a:lnSpc>
                <a:spcPct val="90000"/>
              </a:lnSpc>
            </a:pPr>
            <a:r>
              <a:rPr lang="en-US" sz="4500" dirty="0" err="1">
                <a:solidFill>
                  <a:schemeClr val="accent3"/>
                </a:solidFill>
                <a:latin typeface="+mj-lt"/>
                <a:ea typeface="+mj-ea"/>
                <a:cs typeface="+mj-cs"/>
              </a:rPr>
              <a:t>Mokup</a:t>
            </a:r>
            <a:r>
              <a:rPr lang="en-US" sz="4500" dirty="0">
                <a:solidFill>
                  <a:schemeClr val="accent3"/>
                </a:solidFill>
                <a:latin typeface="+mj-lt"/>
                <a:ea typeface="+mj-ea"/>
                <a:cs typeface="+mj-cs"/>
              </a:rPr>
              <a:t> (maquettes)</a:t>
            </a:r>
          </a:p>
        </p:txBody>
      </p:sp>
      <p:pic>
        <p:nvPicPr>
          <p:cNvPr id="4" name="Image 3" descr="Une image contenant texte, capture d’écran, Site web, Page web&#10;&#10;Description générée automatiquement">
            <a:extLst>
              <a:ext uri="{FF2B5EF4-FFF2-40B4-BE49-F238E27FC236}">
                <a16:creationId xmlns:a16="http://schemas.microsoft.com/office/drawing/2014/main" id="{1B093345-F6ED-1B05-5EBE-CF3D5C140E34}"/>
              </a:ext>
            </a:extLst>
          </p:cNvPr>
          <p:cNvPicPr>
            <a:picLocks noChangeAspect="1"/>
          </p:cNvPicPr>
          <p:nvPr/>
        </p:nvPicPr>
        <p:blipFill>
          <a:blip r:embed="rId4"/>
          <a:stretch>
            <a:fillRect/>
          </a:stretch>
        </p:blipFill>
        <p:spPr>
          <a:xfrm>
            <a:off x="269940" y="1460053"/>
            <a:ext cx="6457361" cy="4738064"/>
          </a:xfrm>
          <a:prstGeom prst="rect">
            <a:avLst/>
          </a:prstGeom>
        </p:spPr>
      </p:pic>
      <p:pic>
        <p:nvPicPr>
          <p:cNvPr id="7" name="Image 6" descr="Une image contenant texte, capture d’écran&#10;&#10;Description générée automatiquement">
            <a:extLst>
              <a:ext uri="{FF2B5EF4-FFF2-40B4-BE49-F238E27FC236}">
                <a16:creationId xmlns:a16="http://schemas.microsoft.com/office/drawing/2014/main" id="{205E8E47-640F-08E5-1EA2-91AD1FE665FA}"/>
              </a:ext>
            </a:extLst>
          </p:cNvPr>
          <p:cNvPicPr>
            <a:picLocks noChangeAspect="1"/>
          </p:cNvPicPr>
          <p:nvPr/>
        </p:nvPicPr>
        <p:blipFill>
          <a:blip r:embed="rId5"/>
          <a:stretch>
            <a:fillRect/>
          </a:stretch>
        </p:blipFill>
        <p:spPr>
          <a:xfrm>
            <a:off x="6899915" y="138204"/>
            <a:ext cx="2069183" cy="6581591"/>
          </a:xfrm>
          <a:prstGeom prst="rect">
            <a:avLst/>
          </a:prstGeom>
        </p:spPr>
      </p:pic>
    </p:spTree>
    <p:extLst>
      <p:ext uri="{BB962C8B-B14F-4D97-AF65-F5344CB8AC3E}">
        <p14:creationId xmlns:p14="http://schemas.microsoft.com/office/powerpoint/2010/main" val="3016565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01845E-EE34-21FC-0E50-071FB9E9327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B22FE31-7145-3A17-6550-866E2684D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a:extLst>
              <a:ext uri="{FF2B5EF4-FFF2-40B4-BE49-F238E27FC236}">
                <a16:creationId xmlns:a16="http://schemas.microsoft.com/office/drawing/2014/main" id="{A36F40C4-15F3-3014-E3A0-493BF7445835}"/>
              </a:ext>
            </a:extLst>
          </p:cNvPr>
          <p:cNvPicPr>
            <a:picLocks noChangeAspect="1"/>
          </p:cNvPicPr>
          <p:nvPr/>
        </p:nvPicPr>
        <p:blipFill>
          <a:blip r:embed="rId3">
            <a:alphaModFix amt="35000"/>
          </a:blip>
          <a:srcRect l="3470" r="7529" b="-2"/>
          <a:stretch/>
        </p:blipFill>
        <p:spPr>
          <a:xfrm>
            <a:off x="-1312" y="0"/>
            <a:ext cx="9143980" cy="6857999"/>
          </a:xfrm>
          <a:prstGeom prst="rect">
            <a:avLst/>
          </a:prstGeom>
        </p:spPr>
      </p:pic>
      <p:sp>
        <p:nvSpPr>
          <p:cNvPr id="2" name="Title 1">
            <a:extLst>
              <a:ext uri="{FF2B5EF4-FFF2-40B4-BE49-F238E27FC236}">
                <a16:creationId xmlns:a16="http://schemas.microsoft.com/office/drawing/2014/main" id="{8B0BB277-AFCE-E1C0-0485-1EFD7E84E56D}"/>
              </a:ext>
            </a:extLst>
          </p:cNvPr>
          <p:cNvSpPr>
            <a:spLocks noGrp="1"/>
          </p:cNvSpPr>
          <p:nvPr>
            <p:ph type="title"/>
          </p:nvPr>
        </p:nvSpPr>
        <p:spPr>
          <a:xfrm>
            <a:off x="628649" y="1065862"/>
            <a:ext cx="4183007" cy="4726276"/>
          </a:xfrm>
        </p:spPr>
        <p:style>
          <a:lnRef idx="0">
            <a:scrgbClr r="0" g="0" b="0"/>
          </a:lnRef>
          <a:fillRef idx="0">
            <a:scrgbClr r="0" g="0" b="0"/>
          </a:fillRef>
          <a:effectRef idx="0">
            <a:scrgbClr r="0" g="0" b="0"/>
          </a:effectRef>
          <a:fontRef idx="minor">
            <a:schemeClr val="lt1"/>
          </a:fontRef>
        </p:style>
        <p:txBody>
          <a:bodyPr>
            <a:normAutofit/>
          </a:bodyPr>
          <a:lstStyle/>
          <a:p>
            <a:pPr algn="r"/>
            <a:r>
              <a:rPr lang="fr-FR" sz="7000" dirty="0">
                <a:ln w="22225">
                  <a:solidFill>
                    <a:srgbClr val="FFFFFF"/>
                  </a:solidFill>
                </a:ln>
                <a:noFill/>
              </a:rPr>
              <a:t>Modèle conceptuel de données</a:t>
            </a:r>
          </a:p>
        </p:txBody>
      </p:sp>
      <p:cxnSp>
        <p:nvCxnSpPr>
          <p:cNvPr id="11" name="Straight Connector 10">
            <a:extLst>
              <a:ext uri="{FF2B5EF4-FFF2-40B4-BE49-F238E27FC236}">
                <a16:creationId xmlns:a16="http://schemas.microsoft.com/office/drawing/2014/main" id="{ACC4A702-3F7E-B192-F9EC-8C74721BB3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9674"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962F84E5-F448-2C76-94E2-65FD3244E0C1}"/>
              </a:ext>
            </a:extLst>
          </p:cNvPr>
          <p:cNvGraphicFramePr>
            <a:graphicFrameLocks noGrp="1"/>
          </p:cNvGraphicFramePr>
          <p:nvPr>
            <p:ph idx="1"/>
            <p:extLst>
              <p:ext uri="{D42A27DB-BD31-4B8C-83A1-F6EECF244321}">
                <p14:modId xmlns:p14="http://schemas.microsoft.com/office/powerpoint/2010/main" val="13599078"/>
              </p:ext>
            </p:extLst>
          </p:nvPr>
        </p:nvGraphicFramePr>
        <p:xfrm>
          <a:off x="5666252" y="254524"/>
          <a:ext cx="3219838" cy="60708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75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MCD</a:t>
            </a:r>
            <a:endParaRPr dirty="0">
              <a:solidFill>
                <a:schemeClr val="accent3">
                  <a:lumMod val="75000"/>
                </a:schemeClr>
              </a:solidFill>
            </a:endParaRPr>
          </a:p>
        </p:txBody>
      </p:sp>
      <p:pic>
        <p:nvPicPr>
          <p:cNvPr id="6" name="Image 5" descr="Une image contenant texte, diagramme, capture d’écran, Plan&#10;&#10;Description générée automatiquement">
            <a:extLst>
              <a:ext uri="{FF2B5EF4-FFF2-40B4-BE49-F238E27FC236}">
                <a16:creationId xmlns:a16="http://schemas.microsoft.com/office/drawing/2014/main" id="{C28EFE0D-7A0E-D8BC-243A-9E6286CC0B9F}"/>
              </a:ext>
            </a:extLst>
          </p:cNvPr>
          <p:cNvPicPr>
            <a:picLocks noChangeAspect="1"/>
          </p:cNvPicPr>
          <p:nvPr/>
        </p:nvPicPr>
        <p:blipFill>
          <a:blip r:embed="rId4"/>
          <a:stretch>
            <a:fillRect/>
          </a:stretch>
        </p:blipFill>
        <p:spPr>
          <a:xfrm>
            <a:off x="46993" y="1560930"/>
            <a:ext cx="9050013" cy="48107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a:solidFill>
                  <a:schemeClr val="accent3">
                    <a:lumMod val="75000"/>
                  </a:schemeClr>
                </a:solidFill>
              </a:rPr>
              <a:t>Création de la base de données</a:t>
            </a:r>
            <a:endParaRPr lang="fr-FR" dirty="0">
              <a:solidFill>
                <a:schemeClr val="accent3">
                  <a:lumMod val="75000"/>
                </a:schemeClr>
              </a:solidFill>
            </a:endParaRPr>
          </a:p>
        </p:txBody>
      </p:sp>
      <p:pic>
        <p:nvPicPr>
          <p:cNvPr id="6" name="Image 5" descr="Une image contenant capture d’écran, texte, Police&#10;&#10;Description générée automatiquement">
            <a:extLst>
              <a:ext uri="{FF2B5EF4-FFF2-40B4-BE49-F238E27FC236}">
                <a16:creationId xmlns:a16="http://schemas.microsoft.com/office/drawing/2014/main" id="{CBD0A0ED-F12D-F8A9-D900-E5BEB13C9FE2}"/>
              </a:ext>
            </a:extLst>
          </p:cNvPr>
          <p:cNvPicPr>
            <a:picLocks noChangeAspect="1"/>
          </p:cNvPicPr>
          <p:nvPr/>
        </p:nvPicPr>
        <p:blipFill>
          <a:blip r:embed="rId3"/>
          <a:stretch>
            <a:fillRect/>
          </a:stretch>
        </p:blipFill>
        <p:spPr>
          <a:xfrm>
            <a:off x="1142521" y="1529020"/>
            <a:ext cx="6858957" cy="771633"/>
          </a:xfrm>
          <a:prstGeom prst="rect">
            <a:avLst/>
          </a:prstGeom>
        </p:spPr>
      </p:pic>
      <p:pic>
        <p:nvPicPr>
          <p:cNvPr id="8" name="Image 7" descr="Une image contenant texte, capture d’écran, logiciel&#10;&#10;Description générée automatiquement">
            <a:extLst>
              <a:ext uri="{FF2B5EF4-FFF2-40B4-BE49-F238E27FC236}">
                <a16:creationId xmlns:a16="http://schemas.microsoft.com/office/drawing/2014/main" id="{1E887F1E-A267-E552-267B-77796F718C5E}"/>
              </a:ext>
            </a:extLst>
          </p:cNvPr>
          <p:cNvPicPr>
            <a:picLocks noChangeAspect="1"/>
          </p:cNvPicPr>
          <p:nvPr/>
        </p:nvPicPr>
        <p:blipFill>
          <a:blip r:embed="rId4"/>
          <a:stretch>
            <a:fillRect/>
          </a:stretch>
        </p:blipFill>
        <p:spPr>
          <a:xfrm>
            <a:off x="366580" y="2412035"/>
            <a:ext cx="3357409" cy="4171327"/>
          </a:xfrm>
          <a:prstGeom prst="rect">
            <a:avLst/>
          </a:prstGeom>
        </p:spPr>
      </p:pic>
      <p:pic>
        <p:nvPicPr>
          <p:cNvPr id="10" name="Image 9" descr="Une image contenant texte, capture d’écran, logiciel&#10;&#10;Description générée automatiquement">
            <a:extLst>
              <a:ext uri="{FF2B5EF4-FFF2-40B4-BE49-F238E27FC236}">
                <a16:creationId xmlns:a16="http://schemas.microsoft.com/office/drawing/2014/main" id="{A1D1314F-F866-4789-8A67-CA1B9EBB3036}"/>
              </a:ext>
            </a:extLst>
          </p:cNvPr>
          <p:cNvPicPr>
            <a:picLocks noChangeAspect="1"/>
          </p:cNvPicPr>
          <p:nvPr/>
        </p:nvPicPr>
        <p:blipFill>
          <a:blip r:embed="rId5"/>
          <a:stretch>
            <a:fillRect/>
          </a:stretch>
        </p:blipFill>
        <p:spPr>
          <a:xfrm>
            <a:off x="4006475" y="2412035"/>
            <a:ext cx="4855038" cy="417132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B76-5D9C-CEE1-44D2-2D53A48F4F58}"/>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FABC093B-CC92-A051-3D33-BE9710FC7F68}"/>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5FAE031-0E06-748F-5324-09CC8377C068}"/>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solidFill>
                  <a:schemeClr val="accent3">
                    <a:lumMod val="75000"/>
                  </a:schemeClr>
                </a:solidFill>
              </a:rPr>
              <a:t>Création d’un projet Symfony </a:t>
            </a:r>
          </a:p>
        </p:txBody>
      </p:sp>
      <p:sp>
        <p:nvSpPr>
          <p:cNvPr id="3" name="Cœur 2">
            <a:extLst>
              <a:ext uri="{FF2B5EF4-FFF2-40B4-BE49-F238E27FC236}">
                <a16:creationId xmlns:a16="http://schemas.microsoft.com/office/drawing/2014/main" id="{19E9E0FF-53C5-E1BF-CCAB-6F716F622810}"/>
              </a:ext>
            </a:extLst>
          </p:cNvPr>
          <p:cNvSpPr/>
          <p:nvPr/>
        </p:nvSpPr>
        <p:spPr>
          <a:xfrm>
            <a:off x="7989216" y="523270"/>
            <a:ext cx="697584" cy="645736"/>
          </a:xfrm>
          <a:prstGeom prst="hear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pic>
        <p:nvPicPr>
          <p:cNvPr id="11" name="Image 10" descr="Une image contenant texte, Appareils électroniques, capture d’écran, logiciel&#10;&#10;Description générée automatiquement">
            <a:extLst>
              <a:ext uri="{FF2B5EF4-FFF2-40B4-BE49-F238E27FC236}">
                <a16:creationId xmlns:a16="http://schemas.microsoft.com/office/drawing/2014/main" id="{3207460F-87E7-9296-CDBC-76023262EE25}"/>
              </a:ext>
            </a:extLst>
          </p:cNvPr>
          <p:cNvPicPr>
            <a:picLocks noChangeAspect="1"/>
          </p:cNvPicPr>
          <p:nvPr/>
        </p:nvPicPr>
        <p:blipFill>
          <a:blip r:embed="rId3"/>
          <a:stretch>
            <a:fillRect/>
          </a:stretch>
        </p:blipFill>
        <p:spPr>
          <a:xfrm>
            <a:off x="1129526" y="2030819"/>
            <a:ext cx="6884948" cy="3229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8711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a:solidFill>
                  <a:schemeClr val="accent3">
                    <a:lumMod val="75000"/>
                  </a:schemeClr>
                </a:solidFill>
              </a:rPr>
              <a:t>Modification du fichier .env</a:t>
            </a:r>
            <a:endParaRPr lang="fr-FR" dirty="0">
              <a:solidFill>
                <a:schemeClr val="accent3">
                  <a:lumMod val="75000"/>
                </a:schemeClr>
              </a:solidFill>
            </a:endParaRPr>
          </a:p>
        </p:txBody>
      </p:sp>
      <p:sp>
        <p:nvSpPr>
          <p:cNvPr id="3" name="Content Placeholder 2"/>
          <p:cNvSpPr>
            <a:spLocks noGrp="1"/>
          </p:cNvSpPr>
          <p:nvPr>
            <p:ph idx="1"/>
          </p:nvPr>
        </p:nvSpPr>
        <p:spPr>
          <a:xfrm>
            <a:off x="457200" y="2406578"/>
            <a:ext cx="8229600" cy="57158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lgn="ctr">
              <a:buNone/>
            </a:pPr>
            <a:r>
              <a:rPr lang="fr-FR" dirty="0">
                <a:solidFill>
                  <a:schemeClr val="accent3">
                    <a:lumMod val="40000"/>
                    <a:lumOff val="60000"/>
                  </a:schemeClr>
                </a:solidFill>
              </a:rPr>
              <a:t>Création de l’entité Habitat </a:t>
            </a:r>
          </a:p>
        </p:txBody>
      </p:sp>
      <p:pic>
        <p:nvPicPr>
          <p:cNvPr id="6" name="Image 5" descr="Une image contenant texte, Police, capture d’écran&#10;&#10;Description générée automatiquement">
            <a:extLst>
              <a:ext uri="{FF2B5EF4-FFF2-40B4-BE49-F238E27FC236}">
                <a16:creationId xmlns:a16="http://schemas.microsoft.com/office/drawing/2014/main" id="{7649A911-5752-8080-2AC6-66CA20E3D1D0}"/>
              </a:ext>
            </a:extLst>
          </p:cNvPr>
          <p:cNvPicPr>
            <a:picLocks noChangeAspect="1"/>
          </p:cNvPicPr>
          <p:nvPr/>
        </p:nvPicPr>
        <p:blipFill>
          <a:blip r:embed="rId3"/>
          <a:stretch>
            <a:fillRect/>
          </a:stretch>
        </p:blipFill>
        <p:spPr>
          <a:xfrm>
            <a:off x="1137758" y="1626318"/>
            <a:ext cx="6868484" cy="571580"/>
          </a:xfrm>
          <a:prstGeom prst="rect">
            <a:avLst/>
          </a:prstGeom>
        </p:spPr>
      </p:pic>
      <p:pic>
        <p:nvPicPr>
          <p:cNvPr id="8" name="Image 7" descr="Une image contenant texte, capture d’écran, logiciel, Système d’exploitation&#10;&#10;Description générée automatiquement">
            <a:extLst>
              <a:ext uri="{FF2B5EF4-FFF2-40B4-BE49-F238E27FC236}">
                <a16:creationId xmlns:a16="http://schemas.microsoft.com/office/drawing/2014/main" id="{8694DDD3-F79C-7D1C-1B37-41F915A83D7A}"/>
              </a:ext>
            </a:extLst>
          </p:cNvPr>
          <p:cNvPicPr>
            <a:picLocks noChangeAspect="1"/>
          </p:cNvPicPr>
          <p:nvPr/>
        </p:nvPicPr>
        <p:blipFill>
          <a:blip r:embed="rId4"/>
          <a:stretch>
            <a:fillRect/>
          </a:stretch>
        </p:blipFill>
        <p:spPr>
          <a:xfrm>
            <a:off x="1923218" y="3047402"/>
            <a:ext cx="5297564" cy="37413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5C005-80FF-8AF2-084C-EE44BDAA9687}"/>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C889C212-D1CA-B8C2-999B-94238C79CC6B}"/>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AF8DA361-907B-0170-5AB5-FA1556B2E37C}"/>
              </a:ext>
            </a:extLst>
          </p:cNvPr>
          <p:cNvSpPr>
            <a:spLocks noGrp="1"/>
          </p:cNvSpPr>
          <p:nvPr>
            <p:ph type="title"/>
          </p:nvPr>
        </p:nvSpPr>
        <p:spPr>
          <a:xfrm>
            <a:off x="457200" y="274638"/>
            <a:ext cx="8229600" cy="68986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fr-FR" dirty="0">
                <a:solidFill>
                  <a:schemeClr val="accent3">
                    <a:lumMod val="75000"/>
                  </a:schemeClr>
                </a:solidFill>
              </a:rPr>
              <a:t>Relations</a:t>
            </a:r>
          </a:p>
        </p:txBody>
      </p:sp>
      <p:pic>
        <p:nvPicPr>
          <p:cNvPr id="7" name="Image 6" descr="Une image contenant texte, Appareils électroniques, capture d’écran, logiciel&#10;&#10;Description générée automatiquement">
            <a:extLst>
              <a:ext uri="{FF2B5EF4-FFF2-40B4-BE49-F238E27FC236}">
                <a16:creationId xmlns:a16="http://schemas.microsoft.com/office/drawing/2014/main" id="{0BF4DF36-F1A2-C708-3B9A-AA008A43FB86}"/>
              </a:ext>
            </a:extLst>
          </p:cNvPr>
          <p:cNvPicPr>
            <a:picLocks noChangeAspect="1"/>
          </p:cNvPicPr>
          <p:nvPr/>
        </p:nvPicPr>
        <p:blipFill>
          <a:blip r:embed="rId3"/>
          <a:stretch>
            <a:fillRect/>
          </a:stretch>
        </p:blipFill>
        <p:spPr>
          <a:xfrm>
            <a:off x="1414022" y="1067617"/>
            <a:ext cx="6315956" cy="5515745"/>
          </a:xfrm>
          <a:prstGeom prst="rect">
            <a:avLst/>
          </a:prstGeom>
        </p:spPr>
      </p:pic>
    </p:spTree>
    <p:extLst>
      <p:ext uri="{BB962C8B-B14F-4D97-AF65-F5344CB8AC3E}">
        <p14:creationId xmlns:p14="http://schemas.microsoft.com/office/powerpoint/2010/main" val="254848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9143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jungle.jpg"/>
          <p:cNvPicPr>
            <a:picLocks noChangeAspect="1"/>
          </p:cNvPicPr>
          <p:nvPr/>
        </p:nvPicPr>
        <p:blipFill>
          <a:blip r:embed="rId3">
            <a:alphaModFix amt="55000"/>
          </a:blip>
          <a:srcRect l="3470" r="7529" b="-2"/>
          <a:stretch/>
        </p:blipFill>
        <p:spPr>
          <a:xfrm>
            <a:off x="20" y="-9107"/>
            <a:ext cx="9143980" cy="6858000"/>
          </a:xfrm>
          <a:prstGeom prst="rect">
            <a:avLst/>
          </a:prstGeom>
        </p:spPr>
      </p:pic>
      <p:sp>
        <p:nvSpPr>
          <p:cNvPr id="2" name="Title 1"/>
          <p:cNvSpPr>
            <a:spLocks noGrp="1"/>
          </p:cNvSpPr>
          <p:nvPr>
            <p:ph type="title"/>
          </p:nvPr>
        </p:nvSpPr>
        <p:spPr>
          <a:xfrm>
            <a:off x="515125" y="591344"/>
            <a:ext cx="2400300" cy="5585619"/>
          </a:xfrm>
        </p:spPr>
        <p:style>
          <a:lnRef idx="0">
            <a:scrgbClr r="0" g="0" b="0"/>
          </a:lnRef>
          <a:fillRef idx="0">
            <a:scrgbClr r="0" g="0" b="0"/>
          </a:fillRef>
          <a:effectRef idx="0">
            <a:scrgbClr r="0" g="0" b="0"/>
          </a:effectRef>
          <a:fontRef idx="minor">
            <a:schemeClr val="lt1"/>
          </a:fontRef>
        </p:style>
        <p:txBody>
          <a:bodyPr>
            <a:normAutofit/>
          </a:bodyPr>
          <a:lstStyle/>
          <a:p>
            <a:r>
              <a:rPr lang="fr-FR" sz="3100">
                <a:solidFill>
                  <a:srgbClr val="FFFFFF"/>
                </a:solidFill>
              </a:rPr>
              <a:t>Déroulé de la présentation</a:t>
            </a: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35481" y="591344"/>
            <a:ext cx="5179868" cy="5585619"/>
          </a:xfrm>
        </p:spPr>
        <p:style>
          <a:lnRef idx="0">
            <a:scrgbClr r="0" g="0" b="0"/>
          </a:lnRef>
          <a:fillRef idx="0">
            <a:scrgbClr r="0" g="0" b="0"/>
          </a:fillRef>
          <a:effectRef idx="0">
            <a:scrgbClr r="0" g="0" b="0"/>
          </a:effectRef>
          <a:fontRef idx="minor">
            <a:schemeClr val="lt1"/>
          </a:fontRef>
        </p:style>
        <p:txBody>
          <a:bodyPr anchor="ctr">
            <a:normAutofit/>
          </a:bodyPr>
          <a:lstStyle/>
          <a:p>
            <a:pPr marL="0" indent="0">
              <a:lnSpc>
                <a:spcPct val="90000"/>
              </a:lnSpc>
              <a:buNone/>
            </a:pPr>
            <a:r>
              <a:rPr lang="fr-FR" sz="2000">
                <a:solidFill>
                  <a:srgbClr val="FFFFFF"/>
                </a:solidFill>
              </a:rPr>
              <a:t>1. Présentation personnelle </a:t>
            </a:r>
          </a:p>
          <a:p>
            <a:pPr marL="0" indent="0">
              <a:lnSpc>
                <a:spcPct val="90000"/>
              </a:lnSpc>
              <a:buNone/>
            </a:pPr>
            <a:r>
              <a:rPr lang="fr-FR" sz="2000">
                <a:solidFill>
                  <a:srgbClr val="FFFFFF"/>
                </a:solidFill>
              </a:rPr>
              <a:t>2. Présentation du projet </a:t>
            </a:r>
          </a:p>
          <a:p>
            <a:pPr marL="0" indent="0">
              <a:lnSpc>
                <a:spcPct val="90000"/>
              </a:lnSpc>
              <a:buNone/>
            </a:pPr>
            <a:r>
              <a:rPr lang="fr-FR" sz="2000">
                <a:solidFill>
                  <a:srgbClr val="FFFFFF"/>
                </a:solidFill>
              </a:rPr>
              <a:t>3. Cahier des charges </a:t>
            </a:r>
          </a:p>
          <a:p>
            <a:pPr marL="0" indent="0">
              <a:lnSpc>
                <a:spcPct val="90000"/>
              </a:lnSpc>
              <a:buNone/>
            </a:pPr>
            <a:r>
              <a:rPr lang="fr-FR" sz="2000">
                <a:solidFill>
                  <a:srgbClr val="FFFFFF"/>
                </a:solidFill>
              </a:rPr>
              <a:t>4. Stack technique </a:t>
            </a:r>
          </a:p>
          <a:p>
            <a:pPr marL="0" indent="0">
              <a:lnSpc>
                <a:spcPct val="90000"/>
              </a:lnSpc>
              <a:buNone/>
            </a:pPr>
            <a:r>
              <a:rPr lang="fr-FR" sz="2000">
                <a:solidFill>
                  <a:srgbClr val="FFFFFF"/>
                </a:solidFill>
              </a:rPr>
              <a:t>5. Gestion de projet </a:t>
            </a:r>
          </a:p>
          <a:p>
            <a:pPr marL="0" indent="0">
              <a:lnSpc>
                <a:spcPct val="90000"/>
              </a:lnSpc>
              <a:buNone/>
            </a:pPr>
            <a:r>
              <a:rPr lang="fr-FR" sz="2000">
                <a:solidFill>
                  <a:srgbClr val="FFFFFF"/>
                </a:solidFill>
              </a:rPr>
              <a:t>6. GitHub </a:t>
            </a:r>
          </a:p>
          <a:p>
            <a:pPr marL="0" indent="0">
              <a:lnSpc>
                <a:spcPct val="90000"/>
              </a:lnSpc>
              <a:buNone/>
            </a:pPr>
            <a:r>
              <a:rPr lang="fr-FR" sz="2000">
                <a:solidFill>
                  <a:srgbClr val="FFFFFF"/>
                </a:solidFill>
              </a:rPr>
              <a:t>7. Charte Graphique, wireframes &amp; maquettes </a:t>
            </a:r>
          </a:p>
          <a:p>
            <a:pPr marL="0" indent="0">
              <a:lnSpc>
                <a:spcPct val="90000"/>
              </a:lnSpc>
              <a:buNone/>
            </a:pPr>
            <a:r>
              <a:rPr lang="fr-FR" sz="2000">
                <a:solidFill>
                  <a:srgbClr val="FFFFFF"/>
                </a:solidFill>
              </a:rPr>
              <a:t>8. Conception de la base de données </a:t>
            </a:r>
          </a:p>
          <a:p>
            <a:pPr marL="0" indent="0">
              <a:lnSpc>
                <a:spcPct val="90000"/>
              </a:lnSpc>
              <a:buNone/>
            </a:pPr>
            <a:r>
              <a:rPr lang="fr-FR" sz="2000">
                <a:solidFill>
                  <a:srgbClr val="FFFFFF"/>
                </a:solidFill>
              </a:rPr>
              <a:t>9. Création des entités </a:t>
            </a:r>
          </a:p>
          <a:p>
            <a:pPr marL="0" indent="0">
              <a:lnSpc>
                <a:spcPct val="90000"/>
              </a:lnSpc>
              <a:buNone/>
            </a:pPr>
            <a:r>
              <a:rPr lang="fr-FR" sz="2000">
                <a:solidFill>
                  <a:srgbClr val="FFFFFF"/>
                </a:solidFill>
              </a:rPr>
              <a:t>10. Dynamisation de l’interface </a:t>
            </a:r>
          </a:p>
          <a:p>
            <a:pPr marL="0" indent="0">
              <a:lnSpc>
                <a:spcPct val="90000"/>
              </a:lnSpc>
              <a:buNone/>
            </a:pPr>
            <a:r>
              <a:rPr lang="fr-FR" sz="2000">
                <a:solidFill>
                  <a:srgbClr val="FFFFFF"/>
                </a:solidFill>
              </a:rPr>
              <a:t>11. Cycle de vie d’une fonctionnalité </a:t>
            </a:r>
          </a:p>
          <a:p>
            <a:pPr marL="0" indent="0">
              <a:lnSpc>
                <a:spcPct val="90000"/>
              </a:lnSpc>
              <a:buNone/>
            </a:pPr>
            <a:r>
              <a:rPr lang="fr-FR" sz="2000">
                <a:solidFill>
                  <a:srgbClr val="FFFFFF"/>
                </a:solidFill>
              </a:rPr>
              <a:t>12. Mécanismes de sécurité </a:t>
            </a:r>
          </a:p>
          <a:p>
            <a:pPr marL="0" indent="0">
              <a:lnSpc>
                <a:spcPct val="90000"/>
              </a:lnSpc>
              <a:buNone/>
            </a:pPr>
            <a:r>
              <a:rPr lang="fr-FR" sz="2000">
                <a:solidFill>
                  <a:srgbClr val="FFFFFF"/>
                </a:solidFill>
              </a:rPr>
              <a:t>13. Conteneurisation pour un environnement de développement </a:t>
            </a:r>
          </a:p>
          <a:p>
            <a:pPr marL="0" indent="0">
              <a:lnSpc>
                <a:spcPct val="90000"/>
              </a:lnSpc>
              <a:buNone/>
            </a:pPr>
            <a:r>
              <a:rPr lang="fr-FR" sz="2000">
                <a:solidFill>
                  <a:srgbClr val="FFFFFF"/>
                </a:solidFill>
              </a:rPr>
              <a:t>14. Protection des Données </a:t>
            </a:r>
          </a:p>
          <a:p>
            <a:pPr marL="0" indent="0">
              <a:lnSpc>
                <a:spcPct val="90000"/>
              </a:lnSpc>
              <a:buNone/>
            </a:pPr>
            <a:r>
              <a:rPr lang="fr-FR" sz="2000">
                <a:solidFill>
                  <a:srgbClr val="FFFFFF"/>
                </a:solidFill>
              </a:rPr>
              <a:t>15. Accessibilité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817A-9A1C-8187-D03E-2150E0EAEC89}"/>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2B15E731-7138-442B-6D72-52D343BB2D57}"/>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FAC55F0-524C-C16D-BDC2-B2D1C7B7167B}"/>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fr-FR" dirty="0">
                <a:solidFill>
                  <a:schemeClr val="accent3">
                    <a:lumMod val="75000"/>
                  </a:schemeClr>
                </a:solidFill>
              </a:rPr>
              <a:t>Dynamiser l’interface pour consulter les animaux </a:t>
            </a:r>
          </a:p>
        </p:txBody>
      </p:sp>
      <p:pic>
        <p:nvPicPr>
          <p:cNvPr id="5" name="Image 4" descr="Une image contenant texte, capture d’écran&#10;&#10;Description générée automatiquement">
            <a:extLst>
              <a:ext uri="{FF2B5EF4-FFF2-40B4-BE49-F238E27FC236}">
                <a16:creationId xmlns:a16="http://schemas.microsoft.com/office/drawing/2014/main" id="{E26F258D-DAAC-FA61-28C3-156683E56A83}"/>
              </a:ext>
            </a:extLst>
          </p:cNvPr>
          <p:cNvPicPr>
            <a:picLocks noChangeAspect="1"/>
          </p:cNvPicPr>
          <p:nvPr/>
        </p:nvPicPr>
        <p:blipFill>
          <a:blip r:embed="rId3"/>
          <a:stretch>
            <a:fillRect/>
          </a:stretch>
        </p:blipFill>
        <p:spPr>
          <a:xfrm>
            <a:off x="457201" y="1365338"/>
            <a:ext cx="8229600" cy="5492662"/>
          </a:xfrm>
          <a:prstGeom prst="rect">
            <a:avLst/>
          </a:prstGeom>
        </p:spPr>
      </p:pic>
    </p:spTree>
    <p:extLst>
      <p:ext uri="{BB962C8B-B14F-4D97-AF65-F5344CB8AC3E}">
        <p14:creationId xmlns:p14="http://schemas.microsoft.com/office/powerpoint/2010/main" val="489837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B9F14-2E0D-E7C0-17A5-A4F648584A0F}"/>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0F6F94E-8C61-F048-4BEC-3C059EADB7BF}"/>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9B9A3E6-05A3-0E8D-C3E5-CF1E826888A4}"/>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fr-FR">
                <a:solidFill>
                  <a:schemeClr val="accent3">
                    <a:lumMod val="75000"/>
                  </a:schemeClr>
                </a:solidFill>
              </a:rPr>
              <a:t>Utilisation de Fetch pour traiter la réponse Json</a:t>
            </a:r>
            <a:endParaRPr lang="fr-FR" dirty="0">
              <a:solidFill>
                <a:schemeClr val="accent3">
                  <a:lumMod val="75000"/>
                </a:schemeClr>
              </a:solidFill>
            </a:endParaRPr>
          </a:p>
        </p:txBody>
      </p:sp>
      <p:pic>
        <p:nvPicPr>
          <p:cNvPr id="6" name="Image 5" descr="Une image contenant texte, capture d’écran&#10;&#10;Description générée automatiquement">
            <a:extLst>
              <a:ext uri="{FF2B5EF4-FFF2-40B4-BE49-F238E27FC236}">
                <a16:creationId xmlns:a16="http://schemas.microsoft.com/office/drawing/2014/main" id="{326D1DB0-AB3F-8A3B-2D48-8AB57D2D5F4E}"/>
              </a:ext>
            </a:extLst>
          </p:cNvPr>
          <p:cNvPicPr>
            <a:picLocks noChangeAspect="1"/>
          </p:cNvPicPr>
          <p:nvPr/>
        </p:nvPicPr>
        <p:blipFill>
          <a:blip r:embed="rId3"/>
          <a:stretch>
            <a:fillRect/>
          </a:stretch>
        </p:blipFill>
        <p:spPr>
          <a:xfrm>
            <a:off x="547126" y="1259160"/>
            <a:ext cx="8049748" cy="5473580"/>
          </a:xfrm>
          <a:prstGeom prst="rect">
            <a:avLst/>
          </a:prstGeom>
        </p:spPr>
      </p:pic>
    </p:spTree>
    <p:extLst>
      <p:ext uri="{BB962C8B-B14F-4D97-AF65-F5344CB8AC3E}">
        <p14:creationId xmlns:p14="http://schemas.microsoft.com/office/powerpoint/2010/main" val="86727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052DD-490D-D34C-C8B6-FAB799CB14C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a:extLst>
              <a:ext uri="{FF2B5EF4-FFF2-40B4-BE49-F238E27FC236}">
                <a16:creationId xmlns:a16="http://schemas.microsoft.com/office/drawing/2014/main" id="{435BB0C3-BB76-464C-F3A9-5937E97C7212}"/>
              </a:ext>
            </a:extLst>
          </p:cNvPr>
          <p:cNvPicPr>
            <a:picLocks noChangeAspect="1"/>
          </p:cNvPicPr>
          <p:nvPr/>
        </p:nvPicPr>
        <p:blipFill>
          <a:blip r:embed="rId2">
            <a:alphaModFix amt="50000"/>
          </a:blip>
          <a:srcRect l="3481" r="7540" b="-1"/>
          <a:stretch/>
        </p:blipFill>
        <p:spPr>
          <a:xfrm>
            <a:off x="20" y="10"/>
            <a:ext cx="9141692" cy="6857990"/>
          </a:xfrm>
          <a:prstGeom prst="rect">
            <a:avLst/>
          </a:prstGeom>
        </p:spPr>
      </p:pic>
      <p:sp>
        <p:nvSpPr>
          <p:cNvPr id="2" name="Title 1">
            <a:extLst>
              <a:ext uri="{FF2B5EF4-FFF2-40B4-BE49-F238E27FC236}">
                <a16:creationId xmlns:a16="http://schemas.microsoft.com/office/drawing/2014/main" id="{BD82A1E0-D2BD-F05C-0E87-29A5A2E22681}"/>
              </a:ext>
            </a:extLst>
          </p:cNvPr>
          <p:cNvSpPr>
            <a:spLocks noGrp="1"/>
          </p:cNvSpPr>
          <p:nvPr>
            <p:ph type="title"/>
          </p:nvPr>
        </p:nvSpPr>
        <p:spPr>
          <a:xfrm>
            <a:off x="1143000" y="1122363"/>
            <a:ext cx="6858000" cy="3063240"/>
          </a:xfr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defTabSz="914400">
              <a:lnSpc>
                <a:spcPct val="90000"/>
              </a:lnSpc>
            </a:pPr>
            <a:r>
              <a:rPr lang="en-US" sz="5700">
                <a:solidFill>
                  <a:schemeClr val="bg1"/>
                </a:solidFill>
                <a:latin typeface="+mj-lt"/>
                <a:ea typeface="+mj-ea"/>
                <a:cs typeface="+mj-cs"/>
              </a:rPr>
              <a:t>Cycle de vie d’une fonctionnalité</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30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B6DCA3-012C-87DD-0425-47DCED2701B5}"/>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4060" y="0"/>
            <a:ext cx="9135879" cy="6858000"/>
          </a:xfrm>
          <a:prstGeom prst="rect">
            <a:avLst/>
          </a:prstGeom>
        </p:spPr>
      </p:pic>
      <p:sp>
        <p:nvSpPr>
          <p:cNvPr id="20" name="Rectangle 19">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jungle.jpg">
            <a:extLst>
              <a:ext uri="{FF2B5EF4-FFF2-40B4-BE49-F238E27FC236}">
                <a16:creationId xmlns:a16="http://schemas.microsoft.com/office/drawing/2014/main" id="{2F686273-6BA3-7B40-03D9-C1534614243F}"/>
              </a:ext>
            </a:extLst>
          </p:cNvPr>
          <p:cNvPicPr>
            <a:picLocks noChangeAspect="1"/>
          </p:cNvPicPr>
          <p:nvPr/>
        </p:nvPicPr>
        <p:blipFill>
          <a:blip r:embed="rId4">
            <a:alphaModFix amt="60000"/>
          </a:blip>
          <a:srcRect l="25720" r="29780" b="-1"/>
          <a:stretch/>
        </p:blipFill>
        <p:spPr>
          <a:xfrm>
            <a:off x="20" y="10"/>
            <a:ext cx="4571980" cy="6857990"/>
          </a:xfrm>
          <a:prstGeom prst="rect">
            <a:avLst/>
          </a:prstGeom>
        </p:spPr>
      </p:pic>
      <p:pic>
        <p:nvPicPr>
          <p:cNvPr id="7" name="Image 6" descr="Une image contenant texte, carte, capture d’écran, atlas&#10;&#10;Description générée automatiquement">
            <a:extLst>
              <a:ext uri="{FF2B5EF4-FFF2-40B4-BE49-F238E27FC236}">
                <a16:creationId xmlns:a16="http://schemas.microsoft.com/office/drawing/2014/main" id="{7B96FB14-36FB-4905-B9EB-8B18DD5C3D96}"/>
              </a:ext>
            </a:extLst>
          </p:cNvPr>
          <p:cNvPicPr>
            <a:picLocks noChangeAspect="1"/>
          </p:cNvPicPr>
          <p:nvPr/>
        </p:nvPicPr>
        <p:blipFill>
          <a:blip r:embed="rId5">
            <a:alphaModFix amt="60000"/>
          </a:blip>
          <a:srcRect l="37589" r="35911"/>
          <a:stretch/>
        </p:blipFill>
        <p:spPr>
          <a:xfrm>
            <a:off x="4572000" y="10"/>
            <a:ext cx="4572000" cy="6857990"/>
          </a:xfrm>
          <a:prstGeom prst="rect">
            <a:avLst/>
          </a:prstGeom>
        </p:spPr>
      </p:pic>
      <p:sp>
        <p:nvSpPr>
          <p:cNvPr id="2" name="Title 1">
            <a:extLst>
              <a:ext uri="{FF2B5EF4-FFF2-40B4-BE49-F238E27FC236}">
                <a16:creationId xmlns:a16="http://schemas.microsoft.com/office/drawing/2014/main" id="{4A1D26A8-E479-D106-29F6-CD3A621F06EA}"/>
              </a:ext>
            </a:extLst>
          </p:cNvPr>
          <p:cNvSpPr>
            <a:spLocks noGrp="1"/>
          </p:cNvSpPr>
          <p:nvPr>
            <p:ph type="title"/>
          </p:nvPr>
        </p:nvSpPr>
        <p:spPr>
          <a:xfrm>
            <a:off x="893973" y="1029389"/>
            <a:ext cx="7351391" cy="1451708"/>
          </a:xfr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defTabSz="914400">
              <a:lnSpc>
                <a:spcPct val="90000"/>
              </a:lnSpc>
            </a:pPr>
            <a:r>
              <a:rPr lang="en-US" sz="4200" kern="1200" dirty="0" err="1">
                <a:solidFill>
                  <a:srgbClr val="FFFFFF"/>
                </a:solidFill>
                <a:latin typeface="+mj-lt"/>
                <a:ea typeface="+mj-ea"/>
                <a:cs typeface="+mj-cs"/>
              </a:rPr>
              <a:t>Déposer</a:t>
            </a:r>
            <a:r>
              <a:rPr lang="en-US" sz="4200" kern="1200" dirty="0">
                <a:solidFill>
                  <a:srgbClr val="FFFFFF"/>
                </a:solidFill>
                <a:latin typeface="+mj-lt"/>
                <a:ea typeface="+mj-ea"/>
                <a:cs typeface="+mj-cs"/>
              </a:rPr>
              <a:t> un </a:t>
            </a:r>
            <a:r>
              <a:rPr lang="en-US" sz="4200" kern="1200" dirty="0" err="1">
                <a:solidFill>
                  <a:srgbClr val="FFFFFF"/>
                </a:solidFill>
                <a:latin typeface="+mj-lt"/>
                <a:ea typeface="+mj-ea"/>
                <a:cs typeface="+mj-cs"/>
              </a:rPr>
              <a:t>avis</a:t>
            </a:r>
            <a:r>
              <a:rPr lang="en-US" sz="4200" kern="1200" dirty="0">
                <a:solidFill>
                  <a:srgbClr val="FFFFFF"/>
                </a:solidFill>
                <a:latin typeface="+mj-lt"/>
                <a:ea typeface="+mj-ea"/>
                <a:cs typeface="+mj-cs"/>
              </a:rPr>
              <a:t> avec pseudo et faille XSS </a:t>
            </a:r>
          </a:p>
        </p:txBody>
      </p:sp>
      <p:sp>
        <p:nvSpPr>
          <p:cNvPr id="3" name="ZoneTexte 2">
            <a:extLst>
              <a:ext uri="{FF2B5EF4-FFF2-40B4-BE49-F238E27FC236}">
                <a16:creationId xmlns:a16="http://schemas.microsoft.com/office/drawing/2014/main" id="{4822D26D-0833-0DFE-C4B9-A06B61543A0B}"/>
              </a:ext>
            </a:extLst>
          </p:cNvPr>
          <p:cNvSpPr txBox="1"/>
          <p:nvPr/>
        </p:nvSpPr>
        <p:spPr>
          <a:xfrm>
            <a:off x="893974" y="3510476"/>
            <a:ext cx="7351391" cy="2614231"/>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indent="-228600" algn="ctr" defTabSz="914400">
              <a:lnSpc>
                <a:spcPct val="90000"/>
              </a:lnSpc>
              <a:spcAft>
                <a:spcPts val="600"/>
              </a:spcAft>
              <a:buFont typeface="Arial" panose="020B0604020202020204" pitchFamily="34" charset="0"/>
              <a:buChar char="•"/>
            </a:pPr>
            <a:r>
              <a:rPr lang="en-US" sz="1600" dirty="0">
                <a:solidFill>
                  <a:srgbClr val="FFFFFF"/>
                </a:solidFill>
              </a:rPr>
              <a:t>Pour qui ? =&gt; </a:t>
            </a:r>
            <a:r>
              <a:rPr lang="en-US" sz="1600" dirty="0" err="1">
                <a:solidFill>
                  <a:srgbClr val="FFFFFF"/>
                </a:solidFill>
              </a:rPr>
              <a:t>Visiteurs</a:t>
            </a:r>
            <a:endParaRPr lang="en-US" sz="1600" dirty="0">
              <a:solidFill>
                <a:srgbClr val="FFFFFF"/>
              </a:solidFill>
            </a:endParaRPr>
          </a:p>
          <a:p>
            <a:pPr indent="-228600" algn="ctr" defTabSz="914400">
              <a:lnSpc>
                <a:spcPct val="90000"/>
              </a:lnSpc>
              <a:spcAft>
                <a:spcPts val="600"/>
              </a:spcAft>
              <a:buFont typeface="Arial" panose="020B0604020202020204" pitchFamily="34" charset="0"/>
              <a:buChar char="•"/>
            </a:pPr>
            <a:endParaRPr lang="en-US" sz="1600" dirty="0">
              <a:solidFill>
                <a:srgbClr val="FFFFFF"/>
              </a:solidFill>
            </a:endParaRPr>
          </a:p>
          <a:p>
            <a:pPr indent="-228600" algn="ctr" defTabSz="914400">
              <a:lnSpc>
                <a:spcPct val="90000"/>
              </a:lnSpc>
              <a:spcAft>
                <a:spcPts val="600"/>
              </a:spcAft>
              <a:buFont typeface="Arial" panose="020B0604020202020204" pitchFamily="34" charset="0"/>
              <a:buChar char="•"/>
            </a:pPr>
            <a:r>
              <a:rPr lang="en-US" sz="1600" dirty="0">
                <a:solidFill>
                  <a:srgbClr val="FFFFFF"/>
                </a:solidFill>
              </a:rPr>
              <a:t>Comment ? =&gt; </a:t>
            </a:r>
            <a:r>
              <a:rPr lang="en-US" sz="1600" dirty="0" err="1">
                <a:solidFill>
                  <a:srgbClr val="FFFFFF"/>
                </a:solidFill>
              </a:rPr>
              <a:t>Création</a:t>
            </a:r>
            <a:r>
              <a:rPr lang="en-US" sz="1600" dirty="0">
                <a:solidFill>
                  <a:srgbClr val="FFFFFF"/>
                </a:solidFill>
              </a:rPr>
              <a:t> </a:t>
            </a:r>
            <a:r>
              <a:rPr lang="en-US" sz="1600" dirty="0" err="1">
                <a:solidFill>
                  <a:srgbClr val="FFFFFF"/>
                </a:solidFill>
              </a:rPr>
              <a:t>d’une</a:t>
            </a:r>
            <a:r>
              <a:rPr lang="en-US" sz="1600" dirty="0">
                <a:solidFill>
                  <a:srgbClr val="FFFFFF"/>
                </a:solidFill>
              </a:rPr>
              <a:t> modal pour demander à </a:t>
            </a:r>
            <a:r>
              <a:rPr lang="en-US" sz="1600" dirty="0" err="1">
                <a:solidFill>
                  <a:srgbClr val="FFFFFF"/>
                </a:solidFill>
              </a:rPr>
              <a:t>l’itilisateur</a:t>
            </a:r>
            <a:r>
              <a:rPr lang="en-US" sz="1600" dirty="0">
                <a:solidFill>
                  <a:srgbClr val="FFFFFF"/>
                </a:solidFill>
              </a:rPr>
              <a:t> la permission </a:t>
            </a:r>
            <a:r>
              <a:rPr lang="en-US" sz="1600" dirty="0" err="1">
                <a:solidFill>
                  <a:srgbClr val="FFFFFF"/>
                </a:solidFill>
              </a:rPr>
              <a:t>d’afficher</a:t>
            </a:r>
            <a:r>
              <a:rPr lang="en-US" sz="1600" dirty="0">
                <a:solidFill>
                  <a:srgbClr val="FFFFFF"/>
                </a:solidFill>
              </a:rPr>
              <a:t> </a:t>
            </a:r>
            <a:r>
              <a:rPr lang="en-US" sz="1600" dirty="0" err="1">
                <a:solidFill>
                  <a:srgbClr val="FFFFFF"/>
                </a:solidFill>
              </a:rPr>
              <a:t>sson</a:t>
            </a:r>
            <a:r>
              <a:rPr lang="en-US" sz="1600" dirty="0">
                <a:solidFill>
                  <a:srgbClr val="FFFFFF"/>
                </a:solidFill>
              </a:rPr>
              <a:t> pseudo </a:t>
            </a:r>
            <a:r>
              <a:rPr lang="en-US" sz="1600" dirty="0" err="1">
                <a:solidFill>
                  <a:srgbClr val="FFFFFF"/>
                </a:solidFill>
              </a:rPr>
              <a:t>en</a:t>
            </a:r>
            <a:r>
              <a:rPr lang="en-US" sz="1600" dirty="0">
                <a:solidFill>
                  <a:srgbClr val="FFFFFF"/>
                </a:solidFill>
              </a:rPr>
              <a:t> page </a:t>
            </a:r>
            <a:r>
              <a:rPr lang="en-US" sz="1600" dirty="0" err="1">
                <a:solidFill>
                  <a:srgbClr val="FFFFFF"/>
                </a:solidFill>
              </a:rPr>
              <a:t>d’accueil</a:t>
            </a:r>
            <a:r>
              <a:rPr lang="en-US" sz="1600" dirty="0">
                <a:solidFill>
                  <a:srgbClr val="FFFFFF"/>
                </a:solidFill>
              </a:rPr>
              <a:t> et creation d’un service </a:t>
            </a:r>
            <a:r>
              <a:rPr lang="en-US" sz="1600" dirty="0" err="1">
                <a:solidFill>
                  <a:srgbClr val="FFFFFF"/>
                </a:solidFill>
              </a:rPr>
              <a:t>NoXSS</a:t>
            </a:r>
            <a:endParaRPr lang="en-US" sz="1600" dirty="0">
              <a:solidFill>
                <a:srgbClr val="FFFFFF"/>
              </a:solidFill>
            </a:endParaRPr>
          </a:p>
          <a:p>
            <a:pPr indent="-228600" algn="ctr" defTabSz="914400">
              <a:lnSpc>
                <a:spcPct val="90000"/>
              </a:lnSpc>
              <a:spcAft>
                <a:spcPts val="600"/>
              </a:spcAft>
              <a:buFont typeface="Arial" panose="020B0604020202020204" pitchFamily="34" charset="0"/>
              <a:buChar char="•"/>
            </a:pPr>
            <a:endParaRPr lang="en-US" sz="1600" dirty="0">
              <a:solidFill>
                <a:srgbClr val="FFFFFF"/>
              </a:solidFill>
            </a:endParaRPr>
          </a:p>
          <a:p>
            <a:pPr indent="-228600" algn="ctr" defTabSz="914400">
              <a:lnSpc>
                <a:spcPct val="90000"/>
              </a:lnSpc>
              <a:spcAft>
                <a:spcPts val="600"/>
              </a:spcAft>
              <a:buFont typeface="Arial" panose="020B0604020202020204" pitchFamily="34" charset="0"/>
              <a:buChar char="•"/>
            </a:pPr>
            <a:r>
              <a:rPr lang="en-US" sz="1600" dirty="0" err="1">
                <a:solidFill>
                  <a:srgbClr val="FFFFFF"/>
                </a:solidFill>
              </a:rPr>
              <a:t>Pourquoi</a:t>
            </a:r>
            <a:r>
              <a:rPr lang="en-US" sz="1600" dirty="0">
                <a:solidFill>
                  <a:srgbClr val="FFFFFF"/>
                </a:solidFill>
              </a:rPr>
              <a:t> ? =&gt; Respect de la </a:t>
            </a:r>
            <a:r>
              <a:rPr lang="en-US" sz="1600" dirty="0" err="1">
                <a:solidFill>
                  <a:srgbClr val="FFFFFF"/>
                </a:solidFill>
              </a:rPr>
              <a:t>réglementation</a:t>
            </a:r>
            <a:r>
              <a:rPr lang="en-US" sz="1600" dirty="0">
                <a:solidFill>
                  <a:srgbClr val="FFFFFF"/>
                </a:solidFill>
              </a:rPr>
              <a:t> RGPD et protection </a:t>
            </a:r>
            <a:r>
              <a:rPr lang="en-US" sz="1600" dirty="0" err="1">
                <a:solidFill>
                  <a:srgbClr val="FFFFFF"/>
                </a:solidFill>
              </a:rPr>
              <a:t>contre</a:t>
            </a:r>
            <a:r>
              <a:rPr lang="en-US" sz="1600" dirty="0">
                <a:solidFill>
                  <a:srgbClr val="FFFFFF"/>
                </a:solidFill>
              </a:rPr>
              <a:t> les </a:t>
            </a:r>
            <a:r>
              <a:rPr lang="en-US" sz="1600" dirty="0" err="1">
                <a:solidFill>
                  <a:srgbClr val="FFFFFF"/>
                </a:solidFill>
              </a:rPr>
              <a:t>failles</a:t>
            </a:r>
            <a:r>
              <a:rPr lang="en-US" sz="1600" dirty="0">
                <a:solidFill>
                  <a:srgbClr val="FFFFFF"/>
                </a:solidFill>
              </a:rPr>
              <a:t> XSS</a:t>
            </a:r>
          </a:p>
        </p:txBody>
      </p:sp>
    </p:spTree>
    <p:extLst>
      <p:ext uri="{BB962C8B-B14F-4D97-AF65-F5344CB8AC3E}">
        <p14:creationId xmlns:p14="http://schemas.microsoft.com/office/powerpoint/2010/main" val="48599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377E19-4744-960A-95BE-9B5ECAE57B0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a:extLst>
              <a:ext uri="{FF2B5EF4-FFF2-40B4-BE49-F238E27FC236}">
                <a16:creationId xmlns:a16="http://schemas.microsoft.com/office/drawing/2014/main" id="{6C4BFBDA-7FE2-E3ED-495C-6C7645A7FFD0}"/>
              </a:ext>
            </a:extLst>
          </p:cNvPr>
          <p:cNvPicPr>
            <a:picLocks noChangeAspect="1"/>
          </p:cNvPicPr>
          <p:nvPr/>
        </p:nvPicPr>
        <p:blipFill>
          <a:blip r:embed="rId2">
            <a:alphaModFix amt="35000"/>
          </a:blip>
          <a:srcRect l="3470" r="7529" b="-2"/>
          <a:stretch/>
        </p:blipFill>
        <p:spPr>
          <a:xfrm>
            <a:off x="20" y="1"/>
            <a:ext cx="9143980" cy="6857999"/>
          </a:xfrm>
          <a:prstGeom prst="rect">
            <a:avLst/>
          </a:prstGeom>
        </p:spPr>
      </p:pic>
      <p:sp>
        <p:nvSpPr>
          <p:cNvPr id="2" name="Title 1">
            <a:extLst>
              <a:ext uri="{FF2B5EF4-FFF2-40B4-BE49-F238E27FC236}">
                <a16:creationId xmlns:a16="http://schemas.microsoft.com/office/drawing/2014/main" id="{ED6554D9-6DAB-3829-40D8-30FA8C17568B}"/>
              </a:ext>
            </a:extLst>
          </p:cNvPr>
          <p:cNvSpPr>
            <a:spLocks noGrp="1"/>
          </p:cNvSpPr>
          <p:nvPr>
            <p:ph type="title"/>
          </p:nvPr>
        </p:nvSpPr>
        <p:spPr>
          <a:xfrm>
            <a:off x="628648" y="1065862"/>
            <a:ext cx="4056081" cy="4726276"/>
          </a:xfrm>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r" defTabSz="914400">
              <a:lnSpc>
                <a:spcPct val="90000"/>
              </a:lnSpc>
            </a:pPr>
            <a:r>
              <a:rPr lang="en-US" sz="7000" dirty="0" err="1">
                <a:ln w="22225">
                  <a:solidFill>
                    <a:srgbClr val="FFFFFF"/>
                  </a:solidFill>
                </a:ln>
                <a:noFill/>
                <a:latin typeface="+mj-lt"/>
                <a:ea typeface="+mj-ea"/>
                <a:cs typeface="+mj-cs"/>
              </a:rPr>
              <a:t>Etapes</a:t>
            </a:r>
            <a:r>
              <a:rPr lang="en-US" sz="7000" dirty="0">
                <a:ln w="22225">
                  <a:solidFill>
                    <a:srgbClr val="FFFFFF"/>
                  </a:solidFill>
                </a:ln>
                <a:noFill/>
                <a:latin typeface="+mj-lt"/>
                <a:ea typeface="+mj-ea"/>
                <a:cs typeface="+mj-cs"/>
              </a:rPr>
              <a:t> =&gt;</a:t>
            </a:r>
          </a:p>
        </p:txBody>
      </p:sp>
      <p:cxnSp>
        <p:nvCxnSpPr>
          <p:cNvPr id="20" name="Straight Connector 1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9674"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3820772-799C-ED3F-008F-61FC2523AB9C}"/>
              </a:ext>
            </a:extLst>
          </p:cNvPr>
          <p:cNvSpPr txBox="1"/>
          <p:nvPr/>
        </p:nvSpPr>
        <p:spPr>
          <a:xfrm>
            <a:off x="5650979" y="338203"/>
            <a:ext cx="3392811" cy="6187857"/>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1700" dirty="0">
                <a:solidFill>
                  <a:srgbClr val="FFFFFF"/>
                </a:solidFill>
              </a:rPr>
              <a:t>Conception : Choix des </a:t>
            </a:r>
            <a:r>
              <a:rPr lang="en-US" sz="1700" dirty="0" err="1">
                <a:solidFill>
                  <a:srgbClr val="FFFFFF"/>
                </a:solidFill>
              </a:rPr>
              <a:t>technos</a:t>
            </a:r>
            <a:r>
              <a:rPr lang="en-US" sz="1700" dirty="0">
                <a:solidFill>
                  <a:srgbClr val="FFFFFF"/>
                </a:solidFill>
              </a:rPr>
              <a:t>, </a:t>
            </a:r>
            <a:r>
              <a:rPr lang="en-US" sz="1700" dirty="0" err="1">
                <a:solidFill>
                  <a:srgbClr val="FFFFFF"/>
                </a:solidFill>
              </a:rPr>
              <a:t>recueil</a:t>
            </a:r>
            <a:r>
              <a:rPr lang="en-US" sz="1700" dirty="0">
                <a:solidFill>
                  <a:srgbClr val="FFFFFF"/>
                </a:solidFill>
              </a:rPr>
              <a:t> </a:t>
            </a:r>
            <a:r>
              <a:rPr lang="en-US" sz="1700" dirty="0" err="1">
                <a:solidFill>
                  <a:srgbClr val="FFFFFF"/>
                </a:solidFill>
              </a:rPr>
              <a:t>informations</a:t>
            </a:r>
            <a:r>
              <a:rPr lang="en-US" sz="1700" dirty="0">
                <a:solidFill>
                  <a:srgbClr val="FFFFFF"/>
                </a:solidFill>
              </a:rPr>
              <a:t>. </a:t>
            </a:r>
          </a:p>
          <a:p>
            <a:pPr marL="285750" indent="-228600" defTabSz="914400">
              <a:lnSpc>
                <a:spcPct val="90000"/>
              </a:lnSpc>
              <a:spcAft>
                <a:spcPts val="600"/>
              </a:spcAft>
              <a:buFont typeface="Arial" panose="020B0604020202020204" pitchFamily="34" charset="0"/>
              <a:buChar char="•"/>
            </a:pPr>
            <a:r>
              <a:rPr lang="en-US" sz="1700" dirty="0" err="1">
                <a:solidFill>
                  <a:srgbClr val="FFFFFF"/>
                </a:solidFill>
              </a:rPr>
              <a:t>Développement</a:t>
            </a:r>
            <a:r>
              <a:rPr lang="en-US" sz="1700" dirty="0">
                <a:solidFill>
                  <a:srgbClr val="FFFFFF"/>
                </a:solidFill>
              </a:rPr>
              <a:t> du service </a:t>
            </a:r>
          </a:p>
          <a:p>
            <a:pPr marL="285750" indent="-228600" defTabSz="914400">
              <a:lnSpc>
                <a:spcPct val="90000"/>
              </a:lnSpc>
              <a:spcAft>
                <a:spcPts val="600"/>
              </a:spcAft>
              <a:buFont typeface="Arial" panose="020B0604020202020204" pitchFamily="34" charset="0"/>
              <a:buChar char="•"/>
            </a:pPr>
            <a:r>
              <a:rPr lang="en-US" sz="1700" dirty="0" err="1">
                <a:solidFill>
                  <a:srgbClr val="FFFFFF"/>
                </a:solidFill>
              </a:rPr>
              <a:t>Développement</a:t>
            </a:r>
            <a:r>
              <a:rPr lang="en-US" sz="1700" dirty="0">
                <a:solidFill>
                  <a:srgbClr val="FFFFFF"/>
                </a:solidFill>
              </a:rPr>
              <a:t> des tests </a:t>
            </a:r>
          </a:p>
          <a:p>
            <a:pPr marL="285750" indent="-228600" defTabSz="914400">
              <a:lnSpc>
                <a:spcPct val="90000"/>
              </a:lnSpc>
              <a:spcAft>
                <a:spcPts val="600"/>
              </a:spcAft>
              <a:buFont typeface="Arial" panose="020B0604020202020204" pitchFamily="34" charset="0"/>
              <a:buChar char="•"/>
            </a:pPr>
            <a:r>
              <a:rPr lang="en-US" sz="1700" dirty="0" err="1">
                <a:solidFill>
                  <a:srgbClr val="FFFFFF"/>
                </a:solidFill>
              </a:rPr>
              <a:t>Intégration</a:t>
            </a:r>
            <a:r>
              <a:rPr lang="en-US" sz="1700" dirty="0">
                <a:solidFill>
                  <a:srgbClr val="FFFFFF"/>
                </a:solidFill>
              </a:rPr>
              <a:t> </a:t>
            </a:r>
          </a:p>
          <a:p>
            <a:pPr marL="285750" indent="-228600" defTabSz="914400">
              <a:lnSpc>
                <a:spcPct val="90000"/>
              </a:lnSpc>
              <a:spcAft>
                <a:spcPts val="600"/>
              </a:spcAft>
              <a:buFont typeface="Arial" panose="020B0604020202020204" pitchFamily="34" charset="0"/>
              <a:buChar char="•"/>
            </a:pPr>
            <a:r>
              <a:rPr lang="en-US" sz="1700" dirty="0" err="1">
                <a:solidFill>
                  <a:srgbClr val="FFFFFF"/>
                </a:solidFill>
              </a:rPr>
              <a:t>Déploiement</a:t>
            </a:r>
            <a:endParaRPr lang="en-US" sz="1700" dirty="0">
              <a:solidFill>
                <a:srgbClr val="FFFFFF"/>
              </a:solidFill>
            </a:endParaRPr>
          </a:p>
        </p:txBody>
      </p:sp>
    </p:spTree>
    <p:extLst>
      <p:ext uri="{BB962C8B-B14F-4D97-AF65-F5344CB8AC3E}">
        <p14:creationId xmlns:p14="http://schemas.microsoft.com/office/powerpoint/2010/main" val="245796047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F735D-A094-78CD-C1B0-2C10338330C1}"/>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2BD15CAD-DE1D-E588-574E-E617271762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9AA2884-0E22-D03B-436A-FD08CEBC3309}"/>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Développement</a:t>
            </a:r>
          </a:p>
        </p:txBody>
      </p:sp>
      <p:sp>
        <p:nvSpPr>
          <p:cNvPr id="3" name="ZoneTexte 2">
            <a:extLst>
              <a:ext uri="{FF2B5EF4-FFF2-40B4-BE49-F238E27FC236}">
                <a16:creationId xmlns:a16="http://schemas.microsoft.com/office/drawing/2014/main" id="{B955DB6A-4722-2927-B86F-3D3CF433D2ED}"/>
              </a:ext>
            </a:extLst>
          </p:cNvPr>
          <p:cNvSpPr txBox="1"/>
          <p:nvPr/>
        </p:nvSpPr>
        <p:spPr>
          <a:xfrm>
            <a:off x="1762812" y="1432874"/>
            <a:ext cx="5260157"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dirty="0">
                <a:solidFill>
                  <a:schemeClr val="bg1"/>
                </a:solidFill>
              </a:rPr>
              <a:t>https://github.com/Exercise/HTMLPurifierBundle</a:t>
            </a:r>
          </a:p>
        </p:txBody>
      </p:sp>
      <p:pic>
        <p:nvPicPr>
          <p:cNvPr id="8" name="Image 7" descr="Une image contenant texte, capture d’écran, logiciel, affichage&#10;&#10;Description générée automatiquement">
            <a:extLst>
              <a:ext uri="{FF2B5EF4-FFF2-40B4-BE49-F238E27FC236}">
                <a16:creationId xmlns:a16="http://schemas.microsoft.com/office/drawing/2014/main" id="{50DD8D0A-B034-B699-4DDD-0693A6D6FB36}"/>
              </a:ext>
            </a:extLst>
          </p:cNvPr>
          <p:cNvPicPr>
            <a:picLocks noChangeAspect="1"/>
          </p:cNvPicPr>
          <p:nvPr/>
        </p:nvPicPr>
        <p:blipFill>
          <a:blip r:embed="rId4"/>
          <a:stretch>
            <a:fillRect/>
          </a:stretch>
        </p:blipFill>
        <p:spPr>
          <a:xfrm>
            <a:off x="1892228" y="2174033"/>
            <a:ext cx="5001323" cy="3962953"/>
          </a:xfrm>
          <a:prstGeom prst="rect">
            <a:avLst/>
          </a:prstGeom>
        </p:spPr>
      </p:pic>
    </p:spTree>
    <p:extLst>
      <p:ext uri="{BB962C8B-B14F-4D97-AF65-F5344CB8AC3E}">
        <p14:creationId xmlns:p14="http://schemas.microsoft.com/office/powerpoint/2010/main" val="1963516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3806-BF91-EBBE-ECA5-1EDF2FD48ABA}"/>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968650FE-645D-14EF-7E6E-EF80FAA34BE0}"/>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A42AF546-A8FD-045B-8B4F-AFAACBA98275}"/>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Développement</a:t>
            </a:r>
          </a:p>
        </p:txBody>
      </p:sp>
      <p:pic>
        <p:nvPicPr>
          <p:cNvPr id="8" name="Image 7" descr="Une image contenant texte, capture d’écran, Police&#10;&#10;Description générée automatiquement">
            <a:extLst>
              <a:ext uri="{FF2B5EF4-FFF2-40B4-BE49-F238E27FC236}">
                <a16:creationId xmlns:a16="http://schemas.microsoft.com/office/drawing/2014/main" id="{C64E9529-B819-E157-E4AF-64B67370D0E7}"/>
              </a:ext>
            </a:extLst>
          </p:cNvPr>
          <p:cNvPicPr>
            <a:picLocks noChangeAspect="1"/>
          </p:cNvPicPr>
          <p:nvPr/>
        </p:nvPicPr>
        <p:blipFill>
          <a:blip r:embed="rId4"/>
          <a:stretch>
            <a:fillRect/>
          </a:stretch>
        </p:blipFill>
        <p:spPr>
          <a:xfrm>
            <a:off x="1762884" y="1681494"/>
            <a:ext cx="5468438" cy="9292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age 9" descr="Une image contenant texte, capture d’écran, logiciel&#10;&#10;Description générée automatiquement">
            <a:extLst>
              <a:ext uri="{FF2B5EF4-FFF2-40B4-BE49-F238E27FC236}">
                <a16:creationId xmlns:a16="http://schemas.microsoft.com/office/drawing/2014/main" id="{1E3B6772-9F07-EE7E-1E01-EE8D60419797}"/>
              </a:ext>
            </a:extLst>
          </p:cNvPr>
          <p:cNvPicPr>
            <a:picLocks noChangeAspect="1"/>
          </p:cNvPicPr>
          <p:nvPr/>
        </p:nvPicPr>
        <p:blipFill>
          <a:blip r:embed="rId5"/>
          <a:stretch>
            <a:fillRect/>
          </a:stretch>
        </p:blipFill>
        <p:spPr>
          <a:xfrm>
            <a:off x="502361" y="3064714"/>
            <a:ext cx="8184439" cy="36680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8160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AB4-B664-0C51-E4B6-D55C70EF80D4}"/>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5D1ACC60-07B9-B1E4-D98A-FC6828D3217F}"/>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9F9712C-CC17-E8D8-9D2E-F327D2AFF9BA}"/>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Développement</a:t>
            </a:r>
          </a:p>
        </p:txBody>
      </p:sp>
      <p:sp>
        <p:nvSpPr>
          <p:cNvPr id="3" name="ZoneTexte 2">
            <a:extLst>
              <a:ext uri="{FF2B5EF4-FFF2-40B4-BE49-F238E27FC236}">
                <a16:creationId xmlns:a16="http://schemas.microsoft.com/office/drawing/2014/main" id="{98F2E1D5-BDF0-46AB-A83F-0BDB0474AC0D}"/>
              </a:ext>
            </a:extLst>
          </p:cNvPr>
          <p:cNvSpPr txBox="1"/>
          <p:nvPr/>
        </p:nvSpPr>
        <p:spPr>
          <a:xfrm>
            <a:off x="1414021" y="1329179"/>
            <a:ext cx="6127422"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dirty="0">
                <a:solidFill>
                  <a:schemeClr val="bg1"/>
                </a:solidFill>
              </a:rPr>
              <a:t>Mise en place de la modal</a:t>
            </a:r>
          </a:p>
        </p:txBody>
      </p:sp>
      <p:pic>
        <p:nvPicPr>
          <p:cNvPr id="6" name="Image 5" descr="Une image contenant texte, capture d’écran, Police, ligne&#10;&#10;Description générée automatiquement">
            <a:extLst>
              <a:ext uri="{FF2B5EF4-FFF2-40B4-BE49-F238E27FC236}">
                <a16:creationId xmlns:a16="http://schemas.microsoft.com/office/drawing/2014/main" id="{2A3C6038-0500-F520-E2AA-11634EAFC690}"/>
              </a:ext>
            </a:extLst>
          </p:cNvPr>
          <p:cNvPicPr>
            <a:picLocks noChangeAspect="1"/>
          </p:cNvPicPr>
          <p:nvPr/>
        </p:nvPicPr>
        <p:blipFill>
          <a:blip r:embed="rId3"/>
          <a:stretch>
            <a:fillRect/>
          </a:stretch>
        </p:blipFill>
        <p:spPr>
          <a:xfrm>
            <a:off x="1668161" y="1997703"/>
            <a:ext cx="5487166" cy="600159"/>
          </a:xfrm>
          <a:prstGeom prst="rect">
            <a:avLst/>
          </a:prstGeom>
        </p:spPr>
      </p:pic>
      <p:pic>
        <p:nvPicPr>
          <p:cNvPr id="9" name="Image 8" descr="Une image contenant texte, capture d’écran, affichage, logiciel&#10;&#10;Description générée automatiquement">
            <a:extLst>
              <a:ext uri="{FF2B5EF4-FFF2-40B4-BE49-F238E27FC236}">
                <a16:creationId xmlns:a16="http://schemas.microsoft.com/office/drawing/2014/main" id="{616313B9-E0FA-2C62-3175-0F4BAFE7DFA8}"/>
              </a:ext>
            </a:extLst>
          </p:cNvPr>
          <p:cNvPicPr>
            <a:picLocks noChangeAspect="1"/>
          </p:cNvPicPr>
          <p:nvPr/>
        </p:nvPicPr>
        <p:blipFill>
          <a:blip r:embed="rId4"/>
          <a:stretch>
            <a:fillRect/>
          </a:stretch>
        </p:blipFill>
        <p:spPr>
          <a:xfrm>
            <a:off x="994863" y="3335196"/>
            <a:ext cx="7154273" cy="2448267"/>
          </a:xfrm>
          <a:prstGeom prst="rect">
            <a:avLst/>
          </a:prstGeom>
        </p:spPr>
      </p:pic>
    </p:spTree>
    <p:extLst>
      <p:ext uri="{BB962C8B-B14F-4D97-AF65-F5344CB8AC3E}">
        <p14:creationId xmlns:p14="http://schemas.microsoft.com/office/powerpoint/2010/main" val="3414766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7E3F-D191-990B-8DDD-43F14D9483A7}"/>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87F13579-23DC-12F9-704D-98AA652A5EFC}"/>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526B618-F2EA-FF2E-3248-27E89702E9C8}"/>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a:solidFill>
                  <a:schemeClr val="accent3">
                    <a:lumMod val="75000"/>
                  </a:schemeClr>
                </a:solidFill>
              </a:rPr>
              <a:t>Développement des tests</a:t>
            </a:r>
            <a:endParaRPr lang="fr-FR" dirty="0">
              <a:solidFill>
                <a:schemeClr val="accent3">
                  <a:lumMod val="75000"/>
                </a:schemeClr>
              </a:solidFill>
            </a:endParaRPr>
          </a:p>
        </p:txBody>
      </p:sp>
      <p:pic>
        <p:nvPicPr>
          <p:cNvPr id="7" name="Image 6" descr="Une image contenant texte, capture d’écran, logiciel, affichage&#10;&#10;Description générée automatiquement">
            <a:extLst>
              <a:ext uri="{FF2B5EF4-FFF2-40B4-BE49-F238E27FC236}">
                <a16:creationId xmlns:a16="http://schemas.microsoft.com/office/drawing/2014/main" id="{A2A16700-D033-9736-4633-0F8AF584AA97}"/>
              </a:ext>
            </a:extLst>
          </p:cNvPr>
          <p:cNvPicPr>
            <a:picLocks noChangeAspect="1"/>
          </p:cNvPicPr>
          <p:nvPr/>
        </p:nvPicPr>
        <p:blipFill>
          <a:blip r:embed="rId4"/>
          <a:stretch>
            <a:fillRect/>
          </a:stretch>
        </p:blipFill>
        <p:spPr>
          <a:xfrm>
            <a:off x="293938" y="1970202"/>
            <a:ext cx="4080099" cy="3726945"/>
          </a:xfrm>
          <a:prstGeom prst="rect">
            <a:avLst/>
          </a:prstGeom>
        </p:spPr>
      </p:pic>
      <p:sp>
        <p:nvSpPr>
          <p:cNvPr id="16" name="Rectangle 6">
            <a:extLst>
              <a:ext uri="{FF2B5EF4-FFF2-40B4-BE49-F238E27FC236}">
                <a16:creationId xmlns:a16="http://schemas.microsoft.com/office/drawing/2014/main" id="{70E00067-7811-38ED-0A35-B1AF7992E885}"/>
              </a:ext>
            </a:extLst>
          </p:cNvPr>
          <p:cNvSpPr>
            <a:spLocks noChangeArrowheads="1"/>
          </p:cNvSpPr>
          <p:nvPr/>
        </p:nvSpPr>
        <p:spPr bwMode="auto">
          <a:xfrm>
            <a:off x="4571593" y="1677426"/>
            <a:ext cx="4374851" cy="424731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Arial" panose="020B0604020202020204" pitchFamily="34" charset="0"/>
              </a:rPr>
              <a:t> </a:t>
            </a:r>
            <a:r>
              <a:rPr kumimoji="0" lang="fr-FR" altLang="fr-FR" sz="1800" b="1" i="0" u="none" strike="noStrike" cap="none" normalizeH="0" baseline="0" dirty="0" err="1">
                <a:ln>
                  <a:noFill/>
                </a:ln>
                <a:solidFill>
                  <a:schemeClr val="bg1"/>
                </a:solidFill>
                <a:effectLst/>
                <a:latin typeface="Arial" panose="020B0604020202020204" pitchFamily="34" charset="0"/>
              </a:rPr>
              <a:t>WebTestCase</a:t>
            </a:r>
            <a:r>
              <a:rPr kumimoji="0" lang="fr-FR" altLang="fr-FR" sz="1800" b="0" i="0" u="none" strike="noStrike" cap="none" normalizeH="0" baseline="0" dirty="0">
                <a:ln>
                  <a:noFill/>
                </a:ln>
                <a:solidFill>
                  <a:schemeClr val="bg1"/>
                </a:solidFill>
                <a:effectLst/>
                <a:latin typeface="Arial" panose="020B0604020202020204" pitchFamily="34" charset="0"/>
              </a:rPr>
              <a:t> : Utilise les fonctionnalités de test de Symfony pour exécuter et valider le comportement du service </a:t>
            </a:r>
            <a:r>
              <a:rPr kumimoji="0" lang="fr-FR" altLang="fr-FR" sz="1000" b="0" i="0" u="none" strike="noStrike" cap="none" normalizeH="0" baseline="0" dirty="0" err="1">
                <a:ln>
                  <a:noFill/>
                </a:ln>
                <a:solidFill>
                  <a:schemeClr val="bg1"/>
                </a:solidFill>
                <a:effectLst/>
                <a:latin typeface="Arial Unicode MS"/>
              </a:rPr>
              <a:t>NoXSS</a:t>
            </a:r>
            <a:r>
              <a:rPr kumimoji="0" lang="fr-FR" altLang="fr-FR" sz="400" b="0" i="0" u="none" strike="noStrike" cap="none" normalizeH="0" baseline="0" dirty="0">
                <a:ln>
                  <a:noFill/>
                </a:ln>
                <a:solidFill>
                  <a:schemeClr val="bg1"/>
                </a:solidFill>
                <a:effectLst/>
              </a:rPr>
              <a:t>.</a:t>
            </a:r>
            <a:endParaRPr kumimoji="0" lang="fr-FR" altLang="fr-FR"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Arial" panose="020B0604020202020204" pitchFamily="34" charset="0"/>
              </a:rPr>
              <a:t> Création du test</a:t>
            </a:r>
            <a:r>
              <a:rPr kumimoji="0" lang="fr-FR" altLang="fr-FR" sz="1800" b="0" i="0" u="none" strike="noStrike" cap="none" normalizeH="0" baseline="0" dirty="0">
                <a:ln>
                  <a:noFill/>
                </a:ln>
                <a:solidFill>
                  <a:schemeClr val="bg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 Entrée</a:t>
            </a:r>
            <a:r>
              <a:rPr kumimoji="0" lang="fr-FR" altLang="fr-FR" sz="1800" b="0" i="0" u="none" strike="noStrike" cap="none" normalizeH="0" baseline="0" dirty="0">
                <a:ln>
                  <a:noFill/>
                </a:ln>
                <a:solidFill>
                  <a:schemeClr val="bg1"/>
                </a:solidFill>
                <a:effectLst/>
                <a:latin typeface="Arial" panose="020B0604020202020204" pitchFamily="34" charset="0"/>
              </a:rPr>
              <a:t> : Une chaîne contenant un script malveillant </a:t>
            </a:r>
            <a:r>
              <a:rPr kumimoji="0" lang="fr-FR" altLang="fr-FR" sz="1000" b="0" i="0" u="none" strike="noStrike" cap="none" normalizeH="0" baseline="0" dirty="0">
                <a:ln>
                  <a:noFill/>
                </a:ln>
                <a:solidFill>
                  <a:schemeClr val="bg1"/>
                </a:solidFill>
                <a:effectLst/>
                <a:latin typeface="Arial Unicode MS"/>
              </a:rPr>
              <a:t>&lt;script&gt;</a:t>
            </a:r>
            <a:r>
              <a:rPr kumimoji="0" lang="fr-FR" altLang="fr-FR" sz="1000" b="0" i="0" u="none" strike="noStrike" cap="none" normalizeH="0" baseline="0" dirty="0" err="1">
                <a:ln>
                  <a:noFill/>
                </a:ln>
                <a:solidFill>
                  <a:schemeClr val="bg1"/>
                </a:solidFill>
                <a:effectLst/>
                <a:latin typeface="Arial Unicode MS"/>
              </a:rPr>
              <a:t>alert</a:t>
            </a:r>
            <a:r>
              <a:rPr kumimoji="0" lang="fr-FR" altLang="fr-FR" sz="1000" b="0" i="0" u="none" strike="noStrike" cap="none" normalizeH="0" baseline="0" dirty="0">
                <a:ln>
                  <a:noFill/>
                </a:ln>
                <a:solidFill>
                  <a:schemeClr val="bg1"/>
                </a:solidFill>
                <a:effectLst/>
                <a:latin typeface="Arial Unicode MS"/>
              </a:rPr>
              <a:t>("XSS")&lt;/script&gt;</a:t>
            </a:r>
            <a:r>
              <a:rPr kumimoji="0" lang="fr-FR" altLang="fr-FR" sz="400" b="0" i="0" u="none" strike="noStrike" cap="none" normalizeH="0" baseline="0" dirty="0">
                <a:ln>
                  <a:noFill/>
                </a:ln>
                <a:solidFill>
                  <a:schemeClr val="bg1"/>
                </a:solidFill>
                <a:effectLst/>
              </a:rPr>
              <a:t>).</a:t>
            </a:r>
            <a:endParaRPr kumimoji="0" lang="fr-FR" altLang="fr-FR"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 Sortie attendue</a:t>
            </a:r>
            <a:r>
              <a:rPr kumimoji="0" lang="fr-FR" altLang="fr-FR" sz="1800" b="0" i="0" u="none" strike="noStrike" cap="none" normalizeH="0" baseline="0" dirty="0">
                <a:ln>
                  <a:noFill/>
                </a:ln>
                <a:solidFill>
                  <a:schemeClr val="bg1"/>
                </a:solidFill>
                <a:effectLst/>
                <a:latin typeface="Arial" panose="020B0604020202020204" pitchFamily="34" charset="0"/>
              </a:rPr>
              <a:t> : Une chaîne vide après purification.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Arial" panose="020B0604020202020204" pitchFamily="34" charset="0"/>
              </a:rPr>
              <a:t> Vérification avec </a:t>
            </a:r>
            <a:r>
              <a:rPr kumimoji="0" lang="fr-FR" altLang="fr-FR" sz="1000" b="1" i="0" u="none" strike="noStrike" cap="none" normalizeH="0" baseline="0" dirty="0" err="1">
                <a:ln>
                  <a:noFill/>
                </a:ln>
                <a:solidFill>
                  <a:schemeClr val="bg1"/>
                </a:solidFill>
                <a:effectLst/>
                <a:latin typeface="Arial Unicode MS"/>
              </a:rPr>
              <a:t>assertSame</a:t>
            </a:r>
            <a:r>
              <a:rPr kumimoji="0" lang="fr-FR" altLang="fr-FR" sz="400" b="0" i="0" u="none" strike="noStrike" cap="none" normalizeH="0" baseline="0" dirty="0">
                <a:ln>
                  <a:noFill/>
                </a:ln>
                <a:solidFill>
                  <a:schemeClr val="bg1"/>
                </a:solidFill>
                <a:effectLst/>
              </a:rPr>
              <a:t> :</a:t>
            </a:r>
            <a:endParaRPr kumimoji="0" lang="fr-FR" altLang="fr-FR"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0" i="0" u="none" strike="noStrike" cap="none" normalizeH="0" baseline="0" dirty="0">
                <a:ln>
                  <a:noFill/>
                </a:ln>
                <a:solidFill>
                  <a:schemeClr val="bg1"/>
                </a:solidFill>
                <a:effectLst/>
                <a:latin typeface="Arial" panose="020B0604020202020204" pitchFamily="34" charset="0"/>
              </a:rPr>
              <a:t> S’assure que le contenu malveillant est totalement supprimé.</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0" i="0" u="none" strike="noStrike" cap="none" normalizeH="0" baseline="0" dirty="0">
                <a:ln>
                  <a:noFill/>
                </a:ln>
                <a:solidFill>
                  <a:schemeClr val="bg1"/>
                </a:solidFill>
                <a:effectLst/>
                <a:latin typeface="Arial" panose="020B0604020202020204" pitchFamily="34" charset="0"/>
              </a:rPr>
              <a:t> Le résultat attendu est une chaîne vide </a:t>
            </a:r>
            <a:r>
              <a:rPr kumimoji="0" lang="fr-FR" altLang="fr-FR" sz="1000" b="0" i="0" u="none" strike="noStrike" cap="none" normalizeH="0" baseline="0" dirty="0">
                <a:ln>
                  <a:noFill/>
                </a:ln>
                <a:solidFill>
                  <a:schemeClr val="bg1"/>
                </a:solidFill>
                <a:effectLst/>
                <a:latin typeface="Arial Unicode MS"/>
              </a:rPr>
              <a:t>""</a:t>
            </a:r>
            <a:r>
              <a:rPr kumimoji="0" lang="fr-FR" altLang="fr-FR" sz="400" b="0" i="0" u="none" strike="noStrike" cap="none" normalizeH="0" baseline="0" dirty="0">
                <a:ln>
                  <a:noFill/>
                </a:ln>
                <a:solidFill>
                  <a:schemeClr val="bg1"/>
                </a:solidFill>
                <a:effectLst/>
              </a:rPr>
              <a:t>)</a:t>
            </a:r>
            <a:endParaRPr kumimoji="0" lang="fr-FR" altLang="fr-FR"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838988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6E837-1EDA-DE20-3C46-0F533E762E6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C63E030F-76EE-3216-F562-0CFBE2CBDC4D}"/>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A2F6AD1-17E1-AEE4-3DA8-438A8D9365EA}"/>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Intégration continue</a:t>
            </a:r>
          </a:p>
        </p:txBody>
      </p:sp>
      <p:pic>
        <p:nvPicPr>
          <p:cNvPr id="5" name="Image 4" descr="Une image contenant texte, capture d’écran&#10;&#10;Description générée automatiquement">
            <a:extLst>
              <a:ext uri="{FF2B5EF4-FFF2-40B4-BE49-F238E27FC236}">
                <a16:creationId xmlns:a16="http://schemas.microsoft.com/office/drawing/2014/main" id="{44C262A5-644A-0A0D-E91B-BCDBEE1D9891}"/>
              </a:ext>
            </a:extLst>
          </p:cNvPr>
          <p:cNvPicPr>
            <a:picLocks noChangeAspect="1"/>
          </p:cNvPicPr>
          <p:nvPr/>
        </p:nvPicPr>
        <p:blipFill>
          <a:blip r:embed="rId3"/>
          <a:stretch>
            <a:fillRect/>
          </a:stretch>
        </p:blipFill>
        <p:spPr>
          <a:xfrm>
            <a:off x="947231" y="1352811"/>
            <a:ext cx="7249537" cy="2991267"/>
          </a:xfrm>
          <a:prstGeom prst="rect">
            <a:avLst/>
          </a:prstGeom>
        </p:spPr>
      </p:pic>
      <p:pic>
        <p:nvPicPr>
          <p:cNvPr id="8" name="Image 7" descr="Une image contenant texte, capture d’écran, logiciel, Logiciel multimédia&#10;&#10;Description générée automatiquement">
            <a:extLst>
              <a:ext uri="{FF2B5EF4-FFF2-40B4-BE49-F238E27FC236}">
                <a16:creationId xmlns:a16="http://schemas.microsoft.com/office/drawing/2014/main" id="{864538AA-9FBF-1341-9F51-9EEF749CCBE2}"/>
              </a:ext>
            </a:extLst>
          </p:cNvPr>
          <p:cNvPicPr>
            <a:picLocks noChangeAspect="1"/>
          </p:cNvPicPr>
          <p:nvPr/>
        </p:nvPicPr>
        <p:blipFill>
          <a:blip r:embed="rId4"/>
          <a:stretch>
            <a:fillRect/>
          </a:stretch>
        </p:blipFill>
        <p:spPr>
          <a:xfrm>
            <a:off x="294678" y="4551236"/>
            <a:ext cx="3726177" cy="2099605"/>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03FE1A18-46F2-2130-6C39-1F13980B8FBE}"/>
              </a:ext>
            </a:extLst>
          </p:cNvPr>
          <p:cNvPicPr>
            <a:picLocks noChangeAspect="1"/>
          </p:cNvPicPr>
          <p:nvPr/>
        </p:nvPicPr>
        <p:blipFill>
          <a:blip r:embed="rId5"/>
          <a:stretch>
            <a:fillRect/>
          </a:stretch>
        </p:blipFill>
        <p:spPr>
          <a:xfrm>
            <a:off x="5344793" y="4427758"/>
            <a:ext cx="2851975" cy="2346562"/>
          </a:xfrm>
          <a:prstGeom prst="rect">
            <a:avLst/>
          </a:prstGeom>
        </p:spPr>
      </p:pic>
    </p:spTree>
    <p:extLst>
      <p:ext uri="{BB962C8B-B14F-4D97-AF65-F5344CB8AC3E}">
        <p14:creationId xmlns:p14="http://schemas.microsoft.com/office/powerpoint/2010/main" val="3411625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2C270-3852-BF0E-5FF9-875CBC3FE793}"/>
            </a:ext>
          </a:extLst>
        </p:cNvPr>
        <p:cNvGrpSpPr/>
        <p:nvPr/>
      </p:nvGrpSpPr>
      <p:grpSpPr>
        <a:xfrm>
          <a:off x="0" y="0"/>
          <a:ext cx="0" cy="0"/>
          <a:chOff x="0" y="0"/>
          <a:chExt cx="0" cy="0"/>
        </a:xfrm>
      </p:grpSpPr>
      <p:sp>
        <p:nvSpPr>
          <p:cNvPr id="15"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9143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jungle.jpg">
            <a:extLst>
              <a:ext uri="{FF2B5EF4-FFF2-40B4-BE49-F238E27FC236}">
                <a16:creationId xmlns:a16="http://schemas.microsoft.com/office/drawing/2014/main" id="{C8A5203B-F964-864B-50F6-42FBCC6FA513}"/>
              </a:ext>
            </a:extLst>
          </p:cNvPr>
          <p:cNvPicPr>
            <a:picLocks noChangeAspect="1"/>
          </p:cNvPicPr>
          <p:nvPr/>
        </p:nvPicPr>
        <p:blipFill>
          <a:blip r:embed="rId3">
            <a:alphaModFix amt="55000"/>
          </a:blip>
          <a:srcRect l="3470" r="7529" b="-2"/>
          <a:stretch/>
        </p:blipFill>
        <p:spPr>
          <a:xfrm>
            <a:off x="20" y="-9107"/>
            <a:ext cx="9143980" cy="6858000"/>
          </a:xfrm>
          <a:prstGeom prst="rect">
            <a:avLst/>
          </a:prstGeom>
        </p:spPr>
      </p:pic>
      <p:sp>
        <p:nvSpPr>
          <p:cNvPr id="2" name="Title 1">
            <a:extLst>
              <a:ext uri="{FF2B5EF4-FFF2-40B4-BE49-F238E27FC236}">
                <a16:creationId xmlns:a16="http://schemas.microsoft.com/office/drawing/2014/main" id="{A3E2170D-23D4-8009-D755-5B33190A1E70}"/>
              </a:ext>
            </a:extLst>
          </p:cNvPr>
          <p:cNvSpPr>
            <a:spLocks noGrp="1"/>
          </p:cNvSpPr>
          <p:nvPr>
            <p:ph type="title"/>
          </p:nvPr>
        </p:nvSpPr>
        <p:spPr>
          <a:xfrm>
            <a:off x="515125" y="591344"/>
            <a:ext cx="2400300" cy="5585619"/>
          </a:xfrm>
        </p:spPr>
        <p:style>
          <a:lnRef idx="0">
            <a:scrgbClr r="0" g="0" b="0"/>
          </a:lnRef>
          <a:fillRef idx="0">
            <a:scrgbClr r="0" g="0" b="0"/>
          </a:fillRef>
          <a:effectRef idx="0">
            <a:scrgbClr r="0" g="0" b="0"/>
          </a:effectRef>
          <a:fontRef idx="minor">
            <a:schemeClr val="lt1"/>
          </a:fontRef>
        </p:style>
        <p:txBody>
          <a:bodyPr>
            <a:normAutofit/>
          </a:bodyPr>
          <a:lstStyle/>
          <a:p>
            <a:r>
              <a:rPr lang="fr-FR" sz="3100">
                <a:solidFill>
                  <a:srgbClr val="FFFFFF"/>
                </a:solidFill>
              </a:rPr>
              <a:t>Présentation personnelle</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F88F68-B418-6C8C-26E1-AE7CE700B111}"/>
              </a:ext>
            </a:extLst>
          </p:cNvPr>
          <p:cNvSpPr>
            <a:spLocks noGrp="1"/>
          </p:cNvSpPr>
          <p:nvPr>
            <p:ph idx="1"/>
          </p:nvPr>
        </p:nvSpPr>
        <p:spPr>
          <a:xfrm>
            <a:off x="3335481" y="591344"/>
            <a:ext cx="5179868" cy="5585619"/>
          </a:xfrm>
        </p:spPr>
        <p:style>
          <a:lnRef idx="0">
            <a:scrgbClr r="0" g="0" b="0"/>
          </a:lnRef>
          <a:fillRef idx="0">
            <a:scrgbClr r="0" g="0" b="0"/>
          </a:fillRef>
          <a:effectRef idx="0">
            <a:scrgbClr r="0" g="0" b="0"/>
          </a:effectRef>
          <a:fontRef idx="minor">
            <a:schemeClr val="lt1"/>
          </a:fontRef>
        </p:style>
        <p:txBody>
          <a:bodyPr anchor="ctr">
            <a:normAutofit/>
          </a:bodyPr>
          <a:lstStyle/>
          <a:p>
            <a:pPr marL="0" indent="0">
              <a:lnSpc>
                <a:spcPct val="90000"/>
              </a:lnSpc>
              <a:buNone/>
            </a:pPr>
            <a:r>
              <a:rPr lang="fr-FR" sz="1800">
                <a:solidFill>
                  <a:srgbClr val="FFFFFF"/>
                </a:solidFill>
              </a:rPr>
              <a:t>2000 : 4eme général </a:t>
            </a:r>
          </a:p>
          <a:p>
            <a:pPr marL="0" indent="0">
              <a:lnSpc>
                <a:spcPct val="90000"/>
              </a:lnSpc>
              <a:buNone/>
            </a:pPr>
            <a:r>
              <a:rPr lang="fr-FR" sz="1800">
                <a:solidFill>
                  <a:srgbClr val="FFFFFF"/>
                </a:solidFill>
              </a:rPr>
              <a:t> 2001/2002 : CAP Cuisine 1 an (non acquis)</a:t>
            </a:r>
          </a:p>
          <a:p>
            <a:pPr marL="0" indent="0">
              <a:lnSpc>
                <a:spcPct val="90000"/>
              </a:lnSpc>
              <a:buNone/>
            </a:pPr>
            <a:r>
              <a:rPr lang="fr-FR" sz="1800">
                <a:solidFill>
                  <a:srgbClr val="FFFFFF"/>
                </a:solidFill>
              </a:rPr>
              <a:t> 2002/2003 : CAP Mécanique 1 an (non acquis)</a:t>
            </a:r>
          </a:p>
          <a:p>
            <a:pPr marL="0" indent="0">
              <a:lnSpc>
                <a:spcPct val="90000"/>
              </a:lnSpc>
              <a:buNone/>
            </a:pPr>
            <a:r>
              <a:rPr lang="fr-FR" sz="1800">
                <a:solidFill>
                  <a:srgbClr val="FFFFFF"/>
                </a:solidFill>
              </a:rPr>
              <a:t> 2003 : Contrat d’apprentissage poseur de voie RATP </a:t>
            </a:r>
          </a:p>
          <a:p>
            <a:pPr marL="0" indent="0">
              <a:lnSpc>
                <a:spcPct val="90000"/>
              </a:lnSpc>
              <a:buNone/>
            </a:pPr>
            <a:r>
              <a:rPr lang="fr-FR" sz="1800">
                <a:solidFill>
                  <a:srgbClr val="FFFFFF"/>
                </a:solidFill>
              </a:rPr>
              <a:t> 2004 : Intérim BTP</a:t>
            </a:r>
          </a:p>
          <a:p>
            <a:pPr marL="0" indent="0">
              <a:lnSpc>
                <a:spcPct val="90000"/>
              </a:lnSpc>
              <a:buNone/>
            </a:pPr>
            <a:r>
              <a:rPr lang="fr-FR" sz="1800">
                <a:solidFill>
                  <a:srgbClr val="FFFFFF"/>
                </a:solidFill>
              </a:rPr>
              <a:t> 2006 : Formation logistique complète (5 semaines)</a:t>
            </a:r>
          </a:p>
          <a:p>
            <a:pPr marL="0" indent="0">
              <a:lnSpc>
                <a:spcPct val="90000"/>
              </a:lnSpc>
              <a:buNone/>
            </a:pPr>
            <a:r>
              <a:rPr lang="fr-FR" sz="1800">
                <a:solidFill>
                  <a:srgbClr val="FFFFFF"/>
                </a:solidFill>
              </a:rPr>
              <a:t> 2006 : Responsable service expédition Daher/Alcatel</a:t>
            </a:r>
          </a:p>
          <a:p>
            <a:pPr marL="0" indent="0">
              <a:lnSpc>
                <a:spcPct val="90000"/>
              </a:lnSpc>
              <a:buNone/>
            </a:pPr>
            <a:r>
              <a:rPr lang="fr-FR" sz="1800">
                <a:solidFill>
                  <a:srgbClr val="FFFFFF"/>
                </a:solidFill>
              </a:rPr>
              <a:t> 2010 : Responsable rayon frais dans un LeaderPrice</a:t>
            </a:r>
          </a:p>
          <a:p>
            <a:pPr marL="0" indent="0">
              <a:lnSpc>
                <a:spcPct val="90000"/>
              </a:lnSpc>
              <a:buNone/>
            </a:pPr>
            <a:r>
              <a:rPr lang="fr-FR" sz="1800">
                <a:solidFill>
                  <a:srgbClr val="FFFFFF"/>
                </a:solidFill>
              </a:rPr>
              <a:t> 2014 : VRP dans la rénovation de l’habitat</a:t>
            </a:r>
          </a:p>
          <a:p>
            <a:pPr marL="0" indent="0">
              <a:lnSpc>
                <a:spcPct val="90000"/>
              </a:lnSpc>
              <a:buNone/>
            </a:pPr>
            <a:r>
              <a:rPr lang="fr-FR" sz="1800">
                <a:solidFill>
                  <a:srgbClr val="FFFFFF"/>
                </a:solidFill>
              </a:rPr>
              <a:t> 2016 : Livreur/Poseur abris de piscine (Aladdin)</a:t>
            </a:r>
          </a:p>
          <a:p>
            <a:pPr marL="0" indent="0">
              <a:lnSpc>
                <a:spcPct val="90000"/>
              </a:lnSpc>
              <a:buNone/>
            </a:pPr>
            <a:r>
              <a:rPr lang="fr-FR" sz="1800">
                <a:solidFill>
                  <a:srgbClr val="FFFFFF"/>
                </a:solidFill>
              </a:rPr>
              <a:t> 2018 : Chauffeur/Livreur messagerie expresse (Chronopost/Fedex/DPD ect)</a:t>
            </a:r>
          </a:p>
          <a:p>
            <a:pPr marL="0" indent="0">
              <a:lnSpc>
                <a:spcPct val="90000"/>
              </a:lnSpc>
              <a:buNone/>
            </a:pPr>
            <a:r>
              <a:rPr lang="fr-FR" sz="1800">
                <a:solidFill>
                  <a:srgbClr val="FFFFFF"/>
                </a:solidFill>
              </a:rPr>
              <a:t> 2023/2024 : Manutentionnaire/Aide avec un artisant</a:t>
            </a:r>
          </a:p>
          <a:p>
            <a:pPr marL="0" indent="0">
              <a:lnSpc>
                <a:spcPct val="90000"/>
              </a:lnSpc>
              <a:buNone/>
            </a:pPr>
            <a:r>
              <a:rPr lang="fr-FR" sz="1800">
                <a:solidFill>
                  <a:srgbClr val="FFFFFF"/>
                </a:solidFill>
              </a:rPr>
              <a:t> 2023/Now : Reconversion développeur web fullstack</a:t>
            </a:r>
          </a:p>
        </p:txBody>
      </p:sp>
    </p:spTree>
    <p:extLst>
      <p:ext uri="{BB962C8B-B14F-4D97-AF65-F5344CB8AC3E}">
        <p14:creationId xmlns:p14="http://schemas.microsoft.com/office/powerpoint/2010/main" val="790209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993E-0BF4-573A-F5D6-8683F1B14F52}"/>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925B61D0-A068-80BB-E03A-B526FB6D9FD9}"/>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7EBB155-E66B-61C8-FCCC-5F00433AB4AF}"/>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Déploiement continue</a:t>
            </a:r>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FB6B14FE-AEEE-8C5B-3397-D92C066FB132}"/>
              </a:ext>
            </a:extLst>
          </p:cNvPr>
          <p:cNvPicPr>
            <a:picLocks noChangeAspect="1"/>
          </p:cNvPicPr>
          <p:nvPr/>
        </p:nvPicPr>
        <p:blipFill>
          <a:blip r:embed="rId3"/>
          <a:stretch>
            <a:fillRect/>
          </a:stretch>
        </p:blipFill>
        <p:spPr>
          <a:xfrm>
            <a:off x="268373" y="1352811"/>
            <a:ext cx="5030138" cy="3524768"/>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C5FEAFC2-DEC0-4908-FBEE-8BF7440C9420}"/>
              </a:ext>
            </a:extLst>
          </p:cNvPr>
          <p:cNvPicPr>
            <a:picLocks noChangeAspect="1"/>
          </p:cNvPicPr>
          <p:nvPr/>
        </p:nvPicPr>
        <p:blipFill>
          <a:blip r:embed="rId4"/>
          <a:stretch>
            <a:fillRect/>
          </a:stretch>
        </p:blipFill>
        <p:spPr>
          <a:xfrm>
            <a:off x="4718422" y="4984733"/>
            <a:ext cx="4099902" cy="1766112"/>
          </a:xfrm>
          <a:prstGeom prst="rect">
            <a:avLst/>
          </a:prstGeom>
        </p:spPr>
      </p:pic>
    </p:spTree>
    <p:extLst>
      <p:ext uri="{BB962C8B-B14F-4D97-AF65-F5344CB8AC3E}">
        <p14:creationId xmlns:p14="http://schemas.microsoft.com/office/powerpoint/2010/main" val="277164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2F3A3-1AA6-99D5-C342-DA45978F8CEF}"/>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19674C13-F95E-E167-7EFE-D47F98F1B2E6}"/>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80B47CB-25E3-7F4C-91BE-A76EB139158F}"/>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Déploiement continue</a:t>
            </a:r>
          </a:p>
        </p:txBody>
      </p:sp>
      <p:sp>
        <p:nvSpPr>
          <p:cNvPr id="3" name="ZoneTexte 2">
            <a:extLst>
              <a:ext uri="{FF2B5EF4-FFF2-40B4-BE49-F238E27FC236}">
                <a16:creationId xmlns:a16="http://schemas.microsoft.com/office/drawing/2014/main" id="{AC1DCD8C-F72F-640B-F3AD-871552D8FD4D}"/>
              </a:ext>
            </a:extLst>
          </p:cNvPr>
          <p:cNvSpPr txBox="1"/>
          <p:nvPr/>
        </p:nvSpPr>
        <p:spPr>
          <a:xfrm>
            <a:off x="613775" y="1540701"/>
            <a:ext cx="8229600" cy="4524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Ø"/>
            </a:pPr>
            <a:r>
              <a:rPr lang="fr-FR" b="1" dirty="0">
                <a:solidFill>
                  <a:schemeClr val="bg1"/>
                </a:solidFill>
              </a:rPr>
              <a:t>Objectif</a:t>
            </a:r>
            <a:r>
              <a:rPr lang="fr-FR" dirty="0">
                <a:solidFill>
                  <a:schemeClr val="bg1"/>
                </a:solidFill>
              </a:rPr>
              <a:t> :</a:t>
            </a:r>
          </a:p>
          <a:p>
            <a:r>
              <a:rPr lang="fr-FR" dirty="0">
                <a:solidFill>
                  <a:schemeClr val="bg1"/>
                </a:solidFill>
              </a:rPr>
              <a:t>Automatiser le processus de mise à jour de l'application sur le serveur.</a:t>
            </a:r>
          </a:p>
          <a:p>
            <a:r>
              <a:rPr lang="fr-FR" dirty="0">
                <a:solidFill>
                  <a:schemeClr val="bg1"/>
                </a:solidFill>
              </a:rPr>
              <a:t>Garantir un déploiement fiable et rapide à chaque modification du code.</a:t>
            </a:r>
          </a:p>
          <a:p>
            <a:pPr marL="285750" indent="-285750">
              <a:buFont typeface="Wingdings" panose="05000000000000000000" pitchFamily="2" charset="2"/>
              <a:buChar char="Ø"/>
            </a:pPr>
            <a:r>
              <a:rPr lang="fr-FR" b="1" dirty="0">
                <a:solidFill>
                  <a:schemeClr val="bg1"/>
                </a:solidFill>
              </a:rPr>
              <a:t>Etapes Principales </a:t>
            </a:r>
            <a:r>
              <a:rPr lang="fr-FR" dirty="0">
                <a:solidFill>
                  <a:schemeClr val="bg1"/>
                </a:solidFill>
              </a:rPr>
              <a:t>:</a:t>
            </a:r>
          </a:p>
          <a:p>
            <a:r>
              <a:rPr lang="fr-FR" dirty="0" err="1"/>
              <a:t>Checkout</a:t>
            </a:r>
            <a:r>
              <a:rPr lang="fr-FR" dirty="0"/>
              <a:t> du code : GitHub Actions télécharge automatiquement la dernière version de votre dépôt.</a:t>
            </a:r>
          </a:p>
          <a:p>
            <a:r>
              <a:rPr lang="fr-FR" dirty="0"/>
              <a:t>Installation des dépendances : Composer installe toutes les bibliothèques nécessaires à l'application.</a:t>
            </a:r>
          </a:p>
          <a:p>
            <a:r>
              <a:rPr lang="fr-FR" dirty="0">
                <a:solidFill>
                  <a:schemeClr val="bg1"/>
                </a:solidFill>
              </a:rPr>
              <a:t>Déploiement sur le serveur :</a:t>
            </a:r>
          </a:p>
          <a:p>
            <a:r>
              <a:rPr lang="fr-FR" dirty="0"/>
              <a:t>Connexion sécurisée via SSH.</a:t>
            </a:r>
          </a:p>
          <a:p>
            <a:r>
              <a:rPr lang="fr-FR" dirty="0"/>
              <a:t>Mise à jour du code sur le serveur distant avec « git pull ».</a:t>
            </a:r>
          </a:p>
          <a:p>
            <a:r>
              <a:rPr lang="fr-FR" dirty="0"/>
              <a:t>Relance des services nécessaires (installation des dépendances, </a:t>
            </a:r>
            <a:r>
              <a:rPr lang="fr-FR" dirty="0" err="1"/>
              <a:t>clear</a:t>
            </a:r>
            <a:r>
              <a:rPr lang="fr-FR" dirty="0"/>
              <a:t> cache, etc.).</a:t>
            </a:r>
          </a:p>
          <a:p>
            <a:pPr marL="285750" indent="-285750">
              <a:buFont typeface="Wingdings" panose="05000000000000000000" pitchFamily="2" charset="2"/>
              <a:buChar char="Ø"/>
            </a:pPr>
            <a:r>
              <a:rPr lang="fr-FR" dirty="0">
                <a:solidFill>
                  <a:schemeClr val="bg1"/>
                </a:solidFill>
              </a:rPr>
              <a:t>Bénéfices :</a:t>
            </a:r>
          </a:p>
          <a:p>
            <a:r>
              <a:rPr lang="fr-FR" dirty="0"/>
              <a:t>Réduction des erreurs humaines grâce à l'automatisation.</a:t>
            </a:r>
            <a:endParaRPr lang="fr-FR" dirty="0">
              <a:solidFill>
                <a:schemeClr val="bg1"/>
              </a:solidFill>
            </a:endParaRPr>
          </a:p>
          <a:p>
            <a:r>
              <a:rPr lang="fr-FR" dirty="0"/>
              <a:t>Déploiement rapide après chaque validation de code.</a:t>
            </a:r>
            <a:endParaRPr lang="fr-FR" dirty="0">
              <a:solidFill>
                <a:schemeClr val="bg1"/>
              </a:solidFill>
            </a:endParaRPr>
          </a:p>
          <a:p>
            <a:r>
              <a:rPr lang="fr-FR" dirty="0"/>
              <a:t>Processus reproductible pour toutes les versions.</a:t>
            </a:r>
            <a:endParaRPr lang="fr-FR" dirty="0">
              <a:solidFill>
                <a:schemeClr val="bg1"/>
              </a:solidFill>
            </a:endParaRPr>
          </a:p>
        </p:txBody>
      </p:sp>
    </p:spTree>
    <p:extLst>
      <p:ext uri="{BB962C8B-B14F-4D97-AF65-F5344CB8AC3E}">
        <p14:creationId xmlns:p14="http://schemas.microsoft.com/office/powerpoint/2010/main" val="298474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10EC-C263-ED36-857F-0F84D8B4C7D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787D611E-6676-C47D-57BF-99595A2160AF}"/>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09E469A-A2B7-94FE-EDFA-477DCEFE62BC}"/>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Mécanismes de sécurité</a:t>
            </a:r>
          </a:p>
        </p:txBody>
      </p:sp>
      <p:sp>
        <p:nvSpPr>
          <p:cNvPr id="5" name="ZoneTexte 4">
            <a:extLst>
              <a:ext uri="{FF2B5EF4-FFF2-40B4-BE49-F238E27FC236}">
                <a16:creationId xmlns:a16="http://schemas.microsoft.com/office/drawing/2014/main" id="{503F5BCC-94B4-5C6D-38E0-B0C3E10A8631}"/>
              </a:ext>
            </a:extLst>
          </p:cNvPr>
          <p:cNvSpPr txBox="1"/>
          <p:nvPr/>
        </p:nvSpPr>
        <p:spPr>
          <a:xfrm>
            <a:off x="457200" y="1498862"/>
            <a:ext cx="4029959"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Ø"/>
            </a:pPr>
            <a:r>
              <a:rPr lang="fr-FR" b="1" dirty="0">
                <a:solidFill>
                  <a:schemeClr val="bg1"/>
                </a:solidFill>
              </a:rPr>
              <a:t>Authentification :</a:t>
            </a:r>
            <a:endParaRPr lang="fr-FR" dirty="0">
              <a:solidFill>
                <a:schemeClr val="bg1"/>
              </a:solidFill>
            </a:endParaRPr>
          </a:p>
          <a:p>
            <a:r>
              <a:rPr lang="fr-FR" dirty="0">
                <a:solidFill>
                  <a:schemeClr val="bg1"/>
                </a:solidFill>
              </a:rPr>
              <a:t>	Gestion des utilisateurs via des 	firewalls.</a:t>
            </a:r>
          </a:p>
          <a:p>
            <a:r>
              <a:rPr lang="fr-FR" dirty="0">
                <a:solidFill>
                  <a:schemeClr val="bg1"/>
                </a:solidFill>
              </a:rPr>
              <a:t>	Supporte les méthodes : formulaire 	de connexion, JWT, OAuth2.</a:t>
            </a:r>
          </a:p>
          <a:p>
            <a:r>
              <a:rPr lang="fr-FR" dirty="0">
                <a:solidFill>
                  <a:schemeClr val="bg1"/>
                </a:solidFill>
              </a:rPr>
              <a:t>	Mots de passe </a:t>
            </a:r>
            <a:r>
              <a:rPr lang="fr-FR" dirty="0" err="1">
                <a:solidFill>
                  <a:schemeClr val="bg1"/>
                </a:solidFill>
              </a:rPr>
              <a:t>hashés</a:t>
            </a:r>
            <a:r>
              <a:rPr lang="fr-FR" dirty="0">
                <a:solidFill>
                  <a:schemeClr val="bg1"/>
                </a:solidFill>
              </a:rPr>
              <a:t> avec 	« </a:t>
            </a:r>
            <a:r>
              <a:rPr lang="fr-FR" dirty="0" err="1">
                <a:solidFill>
                  <a:schemeClr val="bg1"/>
                </a:solidFill>
              </a:rPr>
              <a:t>bcrypt</a:t>
            </a:r>
            <a:r>
              <a:rPr lang="fr-FR" dirty="0">
                <a:solidFill>
                  <a:schemeClr val="bg1"/>
                </a:solidFill>
              </a:rPr>
              <a:t> »</a:t>
            </a:r>
          </a:p>
        </p:txBody>
      </p:sp>
      <p:sp>
        <p:nvSpPr>
          <p:cNvPr id="7" name="ZoneTexte 6">
            <a:extLst>
              <a:ext uri="{FF2B5EF4-FFF2-40B4-BE49-F238E27FC236}">
                <a16:creationId xmlns:a16="http://schemas.microsoft.com/office/drawing/2014/main" id="{48C10FBF-1097-3BCD-C7D9-7DA6A807967D}"/>
              </a:ext>
            </a:extLst>
          </p:cNvPr>
          <p:cNvSpPr txBox="1"/>
          <p:nvPr/>
        </p:nvSpPr>
        <p:spPr>
          <a:xfrm>
            <a:off x="749430" y="4236567"/>
            <a:ext cx="3445498"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Ø"/>
            </a:pPr>
            <a:r>
              <a:rPr lang="fr-FR" b="1" dirty="0">
                <a:solidFill>
                  <a:schemeClr val="bg1"/>
                </a:solidFill>
              </a:rPr>
              <a:t>Autorisation :</a:t>
            </a:r>
          </a:p>
          <a:p>
            <a:r>
              <a:rPr lang="fr-FR" b="1" dirty="0">
                <a:solidFill>
                  <a:schemeClr val="bg1"/>
                </a:solidFill>
              </a:rPr>
              <a:t>	</a:t>
            </a:r>
            <a:r>
              <a:rPr lang="fr-FR" dirty="0">
                <a:solidFill>
                  <a:schemeClr val="bg1"/>
                </a:solidFill>
              </a:rPr>
              <a:t>Gestion des rôles (ROLE_ADMIN, ROLE_EMPLOYE …)</a:t>
            </a:r>
          </a:p>
        </p:txBody>
      </p:sp>
      <p:sp>
        <p:nvSpPr>
          <p:cNvPr id="9" name="ZoneTexte 8">
            <a:extLst>
              <a:ext uri="{FF2B5EF4-FFF2-40B4-BE49-F238E27FC236}">
                <a16:creationId xmlns:a16="http://schemas.microsoft.com/office/drawing/2014/main" id="{C627A89A-0EFF-030F-F230-2C687A6E98A8}"/>
              </a:ext>
            </a:extLst>
          </p:cNvPr>
          <p:cNvSpPr txBox="1"/>
          <p:nvPr/>
        </p:nvSpPr>
        <p:spPr>
          <a:xfrm>
            <a:off x="4722829" y="4559732"/>
            <a:ext cx="3893270"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Ø"/>
            </a:pPr>
            <a:r>
              <a:rPr lang="fr-FR" b="1" dirty="0">
                <a:solidFill>
                  <a:schemeClr val="bg1"/>
                </a:solidFill>
              </a:rPr>
              <a:t>Protection CSRF :</a:t>
            </a:r>
          </a:p>
          <a:p>
            <a:r>
              <a:rPr lang="fr-FR" b="1" dirty="0">
                <a:solidFill>
                  <a:schemeClr val="bg1"/>
                </a:solidFill>
              </a:rPr>
              <a:t>	</a:t>
            </a:r>
            <a:r>
              <a:rPr lang="fr-FR" dirty="0">
                <a:solidFill>
                  <a:schemeClr val="bg1"/>
                </a:solidFill>
              </a:rPr>
              <a:t>Utilisation de </a:t>
            </a:r>
            <a:r>
              <a:rPr lang="fr-FR" dirty="0" err="1">
                <a:solidFill>
                  <a:schemeClr val="bg1"/>
                </a:solidFill>
              </a:rPr>
              <a:t>tokens</a:t>
            </a:r>
            <a:r>
              <a:rPr lang="fr-FR" dirty="0">
                <a:solidFill>
                  <a:schemeClr val="bg1"/>
                </a:solidFill>
              </a:rPr>
              <a:t> CSRF dans les formulaires pour prévenir les attaques.</a:t>
            </a:r>
            <a:endParaRPr lang="fr-FR" b="1" dirty="0">
              <a:solidFill>
                <a:schemeClr val="bg1"/>
              </a:solidFill>
            </a:endParaRPr>
          </a:p>
          <a:p>
            <a:endParaRPr lang="fr-FR" b="1" dirty="0">
              <a:solidFill>
                <a:schemeClr val="bg1"/>
              </a:solidFill>
            </a:endParaRPr>
          </a:p>
        </p:txBody>
      </p:sp>
      <p:sp>
        <p:nvSpPr>
          <p:cNvPr id="10" name="ZoneTexte 9">
            <a:extLst>
              <a:ext uri="{FF2B5EF4-FFF2-40B4-BE49-F238E27FC236}">
                <a16:creationId xmlns:a16="http://schemas.microsoft.com/office/drawing/2014/main" id="{D73865B1-A7CA-625B-3E0C-324C867948B4}"/>
              </a:ext>
            </a:extLst>
          </p:cNvPr>
          <p:cNvSpPr txBox="1"/>
          <p:nvPr/>
        </p:nvSpPr>
        <p:spPr>
          <a:xfrm>
            <a:off x="4656843" y="2049034"/>
            <a:ext cx="4029959"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Wingdings" panose="05000000000000000000" pitchFamily="2" charset="2"/>
              <a:buChar char="Ø"/>
            </a:pPr>
            <a:r>
              <a:rPr lang="fr-FR" b="1" dirty="0">
                <a:solidFill>
                  <a:schemeClr val="bg1"/>
                </a:solidFill>
              </a:rPr>
              <a:t>Validation des Données Entrantes :</a:t>
            </a:r>
          </a:p>
          <a:p>
            <a:r>
              <a:rPr lang="fr-FR" dirty="0">
                <a:solidFill>
                  <a:schemeClr val="bg1"/>
                </a:solidFill>
              </a:rPr>
              <a:t>	Contraintes de validation (@assert).</a:t>
            </a:r>
          </a:p>
          <a:p>
            <a:r>
              <a:rPr lang="fr-FR" dirty="0">
                <a:solidFill>
                  <a:schemeClr val="bg1"/>
                </a:solidFill>
              </a:rPr>
              <a:t>	Nettoyage des données avec un 	service comme </a:t>
            </a:r>
            <a:r>
              <a:rPr lang="fr-FR" dirty="0" err="1">
                <a:solidFill>
                  <a:schemeClr val="bg1"/>
                </a:solidFill>
              </a:rPr>
              <a:t>HTMLPurifier</a:t>
            </a:r>
            <a:r>
              <a:rPr lang="fr-FR" dirty="0">
                <a:solidFill>
                  <a:schemeClr val="bg1"/>
                </a:solidFill>
              </a:rPr>
              <a:t>.</a:t>
            </a:r>
          </a:p>
        </p:txBody>
      </p:sp>
    </p:spTree>
    <p:extLst>
      <p:ext uri="{BB962C8B-B14F-4D97-AF65-F5344CB8AC3E}">
        <p14:creationId xmlns:p14="http://schemas.microsoft.com/office/powerpoint/2010/main" val="276506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D352CC-AC88-76F1-7059-99E1A7C5917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6C4730-9AE5-732F-FD32-598E2674F65F}"/>
              </a:ext>
            </a:extLst>
          </p:cNvPr>
          <p:cNvSpPr>
            <a:spLocks noGrp="1"/>
          </p:cNvSpPr>
          <p:nvPr>
            <p:ph type="title"/>
          </p:nvPr>
        </p:nvSpPr>
        <p:spPr>
          <a:xfrm>
            <a:off x="473202" y="630936"/>
            <a:ext cx="2699766" cy="1463040"/>
          </a:xfrm>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l" defTabSz="914400">
              <a:lnSpc>
                <a:spcPct val="90000"/>
              </a:lnSpc>
            </a:pPr>
            <a:r>
              <a:rPr lang="fr-FR" sz="3600" dirty="0"/>
              <a:t>Introduction à Docker</a:t>
            </a:r>
            <a:endParaRPr lang="en-US" sz="3600" kern="1200" dirty="0">
              <a:solidFill>
                <a:srgbClr val="FFFFFF"/>
              </a:solidFill>
              <a:latin typeface="+mj-lt"/>
              <a:ea typeface="+mj-ea"/>
              <a:cs typeface="+mj-cs"/>
            </a:endParaRPr>
          </a:p>
        </p:txBody>
      </p:sp>
      <p:sp>
        <p:nvSpPr>
          <p:cNvPr id="21"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1BA3377D-3C71-C8DB-7CCE-C755E8C25F61}"/>
              </a:ext>
            </a:extLst>
          </p:cNvPr>
          <p:cNvSpPr>
            <a:spLocks noChangeArrowheads="1"/>
          </p:cNvSpPr>
          <p:nvPr/>
        </p:nvSpPr>
        <p:spPr bwMode="auto">
          <a:xfrm>
            <a:off x="3355846" y="630936"/>
            <a:ext cx="5305807" cy="1463040"/>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fr-FR" sz="1000" b="0" i="0" u="none" strike="noStrike" cap="none" normalizeH="0" baseline="0">
              <a:ln>
                <a:noFill/>
              </a:ln>
              <a:solidFill>
                <a:srgbClr val="FFFFFF"/>
              </a:solidFill>
              <a:effectLst/>
            </a:endParaRPr>
          </a:p>
          <a:p>
            <a:pPr marL="28575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1000" b="0" i="0" u="none" strike="noStrike" cap="none" normalizeH="0" baseline="0">
                <a:ln>
                  <a:noFill/>
                </a:ln>
                <a:solidFill>
                  <a:srgbClr val="FFFFFF"/>
                </a:solidFill>
                <a:effectLst/>
              </a:rPr>
              <a:t>Docker est une plateforme de virtualisation légère basée sur des conteneurs.</a:t>
            </a:r>
          </a:p>
          <a:p>
            <a:pPr marL="28575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1000" b="0" i="0" u="none" strike="noStrike" cap="none" normalizeH="0" baseline="0">
                <a:ln>
                  <a:noFill/>
                </a:ln>
                <a:solidFill>
                  <a:srgbClr val="FFFFFF"/>
                </a:solidFill>
                <a:effectLst/>
              </a:rPr>
              <a:t>Permet d'emballer des applications et leurs dépendances dans des conteneurs pour une exécution portable.</a:t>
            </a:r>
          </a:p>
          <a:p>
            <a:pPr marL="28575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1000" b="0" i="0" u="none" strike="noStrike" cap="none" normalizeH="0" baseline="0">
                <a:ln>
                  <a:noFill/>
                </a:ln>
                <a:solidFill>
                  <a:srgbClr val="FFFFFF"/>
                </a:solidFill>
                <a:effectLst/>
              </a:rPr>
              <a:t>Principalement utilisé pour le développement, les tests et la mise en production.</a:t>
            </a:r>
          </a:p>
          <a:p>
            <a:pPr marL="28575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fr-FR" sz="1000" b="1" i="0" u="none" strike="noStrike" cap="none" normalizeH="0" baseline="0">
                <a:ln>
                  <a:noFill/>
                </a:ln>
                <a:solidFill>
                  <a:srgbClr val="FFFFFF"/>
                </a:solidFill>
                <a:effectLst/>
              </a:rPr>
              <a:t>Avantages</a:t>
            </a:r>
            <a:r>
              <a:rPr kumimoji="0" lang="en-US" altLang="fr-FR" sz="1000" b="0" i="0" u="none" strike="noStrike" cap="none" normalizeH="0" baseline="0">
                <a:ln>
                  <a:noFill/>
                </a:ln>
                <a:solidFill>
                  <a:srgbClr val="FFFFFF"/>
                </a:solidFill>
                <a:effectLst/>
              </a:rPr>
              <a:t> : Rapidité, isolation, reproductibilité. </a:t>
            </a:r>
          </a:p>
        </p:txBody>
      </p:sp>
      <p:pic>
        <p:nvPicPr>
          <p:cNvPr id="12" name="Image 11" descr="Une image contenant clipart, logo, Police, symbole&#10;&#10;Description générée automatiquement">
            <a:extLst>
              <a:ext uri="{FF2B5EF4-FFF2-40B4-BE49-F238E27FC236}">
                <a16:creationId xmlns:a16="http://schemas.microsoft.com/office/drawing/2014/main" id="{85F15D67-8596-7878-04AB-1A93EBC9A078}"/>
              </a:ext>
            </a:extLst>
          </p:cNvPr>
          <p:cNvPicPr>
            <a:picLocks noChangeAspect="1"/>
          </p:cNvPicPr>
          <p:nvPr/>
        </p:nvPicPr>
        <p:blipFill>
          <a:blip r:embed="rId2"/>
          <a:stretch>
            <a:fillRect/>
          </a:stretch>
        </p:blipFill>
        <p:spPr>
          <a:xfrm>
            <a:off x="473202" y="3147358"/>
            <a:ext cx="8188452" cy="2927371"/>
          </a:xfrm>
          <a:prstGeom prst="rect">
            <a:avLst/>
          </a:prstGeom>
        </p:spPr>
      </p:pic>
    </p:spTree>
    <p:extLst>
      <p:ext uri="{BB962C8B-B14F-4D97-AF65-F5344CB8AC3E}">
        <p14:creationId xmlns:p14="http://schemas.microsoft.com/office/powerpoint/2010/main" val="1536712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0398-F059-AFCB-C987-BBE27DD0656D}"/>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92DF4F8F-199F-75C1-A79C-EFC46CD73C37}"/>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AEE69FF-BE3A-49E0-0E43-2A57CE8E247B}"/>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Concepts Clés de Docker</a:t>
            </a:r>
          </a:p>
        </p:txBody>
      </p:sp>
      <p:sp>
        <p:nvSpPr>
          <p:cNvPr id="6" name="Rectangle 1">
            <a:extLst>
              <a:ext uri="{FF2B5EF4-FFF2-40B4-BE49-F238E27FC236}">
                <a16:creationId xmlns:a16="http://schemas.microsoft.com/office/drawing/2014/main" id="{8066C032-B7A9-C8C3-FF13-C718E2015565}"/>
              </a:ext>
            </a:extLst>
          </p:cNvPr>
          <p:cNvSpPr>
            <a:spLocks noChangeArrowheads="1"/>
          </p:cNvSpPr>
          <p:nvPr/>
        </p:nvSpPr>
        <p:spPr bwMode="auto">
          <a:xfrm>
            <a:off x="457200" y="5312830"/>
            <a:ext cx="8229600"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Arial" panose="020B0604020202020204" pitchFamily="34" charset="0"/>
              </a:rPr>
              <a:t>Conteneur</a:t>
            </a:r>
            <a:r>
              <a:rPr kumimoji="0" lang="fr-FR" altLang="fr-FR" sz="1800" b="0" i="0" u="none" strike="noStrike" cap="none" normalizeH="0" baseline="0" dirty="0">
                <a:ln>
                  <a:noFill/>
                </a:ln>
                <a:solidFill>
                  <a:schemeClr val="bg1"/>
                </a:solidFill>
                <a:effectLst/>
                <a:latin typeface="Arial" panose="020B0604020202020204" pitchFamily="34" charset="0"/>
              </a:rPr>
              <a:t> : Instance en cours d'exécution d'une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bg1"/>
                </a:solidFill>
                <a:effectLst/>
                <a:latin typeface="Arial" panose="020B0604020202020204" pitchFamily="34" charset="0"/>
              </a:rPr>
              <a:t>Image</a:t>
            </a:r>
            <a:r>
              <a:rPr kumimoji="0" lang="fr-FR" altLang="fr-FR" sz="1800" b="0" i="0" u="none" strike="noStrike" cap="none" normalizeH="0" baseline="0" dirty="0">
                <a:ln>
                  <a:noFill/>
                </a:ln>
                <a:solidFill>
                  <a:schemeClr val="bg1"/>
                </a:solidFill>
                <a:effectLst/>
                <a:latin typeface="Arial" panose="020B0604020202020204" pitchFamily="34" charset="0"/>
              </a:rPr>
              <a:t> : Modèle immuable pour créer des conteneurs.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bg1"/>
                </a:solidFill>
                <a:effectLst/>
                <a:latin typeface="Arial" panose="020B0604020202020204" pitchFamily="34" charset="0"/>
              </a:rPr>
              <a:t>Dockerfile</a:t>
            </a:r>
            <a:r>
              <a:rPr kumimoji="0" lang="fr-FR" altLang="fr-FR" sz="1800" b="0" i="0" u="none" strike="noStrike" cap="none" normalizeH="0" baseline="0" dirty="0">
                <a:ln>
                  <a:noFill/>
                </a:ln>
                <a:solidFill>
                  <a:schemeClr val="bg1"/>
                </a:solidFill>
                <a:effectLst/>
                <a:latin typeface="Arial" panose="020B0604020202020204" pitchFamily="34" charset="0"/>
              </a:rPr>
              <a:t> : Script pour définir les étapes de création d'une image.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bg1"/>
                </a:solidFill>
                <a:effectLst/>
                <a:latin typeface="Arial" panose="020B0604020202020204" pitchFamily="34" charset="0"/>
              </a:rPr>
              <a:t>Registry</a:t>
            </a:r>
            <a:r>
              <a:rPr kumimoji="0" lang="fr-FR" altLang="fr-FR" sz="1800" b="0" i="0" u="none" strike="noStrike" cap="none" normalizeH="0" baseline="0" dirty="0">
                <a:ln>
                  <a:noFill/>
                </a:ln>
                <a:solidFill>
                  <a:schemeClr val="bg1"/>
                </a:solidFill>
                <a:effectLst/>
                <a:latin typeface="Arial" panose="020B0604020202020204" pitchFamily="34" charset="0"/>
              </a:rPr>
              <a:t> : Répertoire pour stocker et partager des images (ex. Docker Hub). </a:t>
            </a:r>
          </a:p>
        </p:txBody>
      </p:sp>
      <p:pic>
        <p:nvPicPr>
          <p:cNvPr id="11" name="Image 10" descr="Une image contenant texte, capture d’écran, logiciel, Logiciel multimédia&#10;&#10;Description générée automatiquement">
            <a:extLst>
              <a:ext uri="{FF2B5EF4-FFF2-40B4-BE49-F238E27FC236}">
                <a16:creationId xmlns:a16="http://schemas.microsoft.com/office/drawing/2014/main" id="{BE59BC1D-F73E-C9BD-CDA5-0BAD3D7CAB50}"/>
              </a:ext>
            </a:extLst>
          </p:cNvPr>
          <p:cNvPicPr>
            <a:picLocks noChangeAspect="1"/>
          </p:cNvPicPr>
          <p:nvPr/>
        </p:nvPicPr>
        <p:blipFill>
          <a:blip r:embed="rId3"/>
          <a:stretch>
            <a:fillRect/>
          </a:stretch>
        </p:blipFill>
        <p:spPr>
          <a:xfrm>
            <a:off x="883575" y="1372227"/>
            <a:ext cx="2872481" cy="3772129"/>
          </a:xfrm>
          <a:prstGeom prst="rect">
            <a:avLst/>
          </a:prstGeom>
        </p:spPr>
      </p:pic>
      <p:pic>
        <p:nvPicPr>
          <p:cNvPr id="13" name="Image 12" descr="Une image contenant texte, capture d’écran&#10;&#10;Description générée automatiquement">
            <a:extLst>
              <a:ext uri="{FF2B5EF4-FFF2-40B4-BE49-F238E27FC236}">
                <a16:creationId xmlns:a16="http://schemas.microsoft.com/office/drawing/2014/main" id="{8B1D6441-3FF2-187A-866B-44ED0335DCCA}"/>
              </a:ext>
            </a:extLst>
          </p:cNvPr>
          <p:cNvPicPr>
            <a:picLocks noChangeAspect="1"/>
          </p:cNvPicPr>
          <p:nvPr/>
        </p:nvPicPr>
        <p:blipFill>
          <a:blip r:embed="rId4"/>
          <a:stretch>
            <a:fillRect/>
          </a:stretch>
        </p:blipFill>
        <p:spPr>
          <a:xfrm>
            <a:off x="3953851" y="1396025"/>
            <a:ext cx="4212725" cy="3748331"/>
          </a:xfrm>
          <a:prstGeom prst="rect">
            <a:avLst/>
          </a:prstGeom>
        </p:spPr>
      </p:pic>
    </p:spTree>
    <p:extLst>
      <p:ext uri="{BB962C8B-B14F-4D97-AF65-F5344CB8AC3E}">
        <p14:creationId xmlns:p14="http://schemas.microsoft.com/office/powerpoint/2010/main" val="196383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E1573-3F85-3B9A-1E3F-B1B6C22C8A44}"/>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7969A13D-FD52-A3C1-087B-A814ED99BD73}"/>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3E03091-6FA4-1407-A30E-B3A12A8F1476}"/>
              </a:ext>
            </a:extLst>
          </p:cNvPr>
          <p:cNvSpPr>
            <a:spLocks noGrp="1"/>
          </p:cNvSpPr>
          <p:nvPr>
            <p:ph type="title"/>
          </p:nvPr>
        </p:nvSpPr>
        <p:spPr>
          <a:xfrm>
            <a:off x="457200" y="125261"/>
            <a:ext cx="8229600" cy="7608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fr-FR" dirty="0">
                <a:solidFill>
                  <a:schemeClr val="accent3">
                    <a:lumMod val="75000"/>
                  </a:schemeClr>
                </a:solidFill>
              </a:rPr>
              <a:t>Commandes Docker Essentielles</a:t>
            </a:r>
          </a:p>
        </p:txBody>
      </p:sp>
      <p:sp>
        <p:nvSpPr>
          <p:cNvPr id="5" name="ZoneTexte 4">
            <a:extLst>
              <a:ext uri="{FF2B5EF4-FFF2-40B4-BE49-F238E27FC236}">
                <a16:creationId xmlns:a16="http://schemas.microsoft.com/office/drawing/2014/main" id="{F87E157F-12A0-50D9-C51F-057272D3F74F}"/>
              </a:ext>
            </a:extLst>
          </p:cNvPr>
          <p:cNvSpPr txBox="1"/>
          <p:nvPr/>
        </p:nvSpPr>
        <p:spPr>
          <a:xfrm>
            <a:off x="565607" y="2941163"/>
            <a:ext cx="8121193"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4000" dirty="0">
                <a:solidFill>
                  <a:schemeClr val="accent3">
                    <a:lumMod val="75000"/>
                  </a:schemeClr>
                </a:solidFill>
              </a:rPr>
              <a:t>Cas d'Utilisation de Docker</a:t>
            </a:r>
          </a:p>
        </p:txBody>
      </p:sp>
      <p:sp>
        <p:nvSpPr>
          <p:cNvPr id="8" name="Rectangle 1">
            <a:extLst>
              <a:ext uri="{FF2B5EF4-FFF2-40B4-BE49-F238E27FC236}">
                <a16:creationId xmlns:a16="http://schemas.microsoft.com/office/drawing/2014/main" id="{2AB246C0-57B9-3B53-05B4-21D0B5211709}"/>
              </a:ext>
            </a:extLst>
          </p:cNvPr>
          <p:cNvSpPr>
            <a:spLocks noChangeArrowheads="1"/>
          </p:cNvSpPr>
          <p:nvPr/>
        </p:nvSpPr>
        <p:spPr bwMode="auto">
          <a:xfrm>
            <a:off x="596246" y="4082865"/>
            <a:ext cx="7951508" cy="17543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Développement</a:t>
            </a:r>
            <a:r>
              <a:rPr kumimoji="0" lang="fr-FR" altLang="fr-FR" sz="1800" b="0" i="0" u="none" strike="noStrike" cap="none" normalizeH="0" baseline="0" dirty="0">
                <a:ln>
                  <a:noFill/>
                </a:ln>
                <a:solidFill>
                  <a:schemeClr val="bg1"/>
                </a:solidFill>
                <a:effectLst/>
                <a:latin typeface="Arial" panose="020B0604020202020204" pitchFamily="34" charset="0"/>
              </a:rPr>
              <a:t> : Créer un environnement isolé pour chaque projet.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Déploiement</a:t>
            </a:r>
            <a:r>
              <a:rPr kumimoji="0" lang="fr-FR" altLang="fr-FR" sz="1800" b="0" i="0" u="none" strike="noStrike" cap="none" normalizeH="0" baseline="0" dirty="0">
                <a:ln>
                  <a:noFill/>
                </a:ln>
                <a:solidFill>
                  <a:schemeClr val="bg1"/>
                </a:solidFill>
                <a:effectLst/>
                <a:latin typeface="Arial" panose="020B0604020202020204" pitchFamily="34" charset="0"/>
              </a:rPr>
              <a:t> : Déployer des applications via des conteneurs pour plus de portabilité.</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Scalabilité</a:t>
            </a:r>
            <a:r>
              <a:rPr kumimoji="0" lang="fr-FR" altLang="fr-FR" sz="1800" b="0" i="0" u="none" strike="noStrike" cap="none" normalizeH="0" baseline="0" dirty="0">
                <a:ln>
                  <a:noFill/>
                </a:ln>
                <a:solidFill>
                  <a:schemeClr val="bg1"/>
                </a:solidFill>
                <a:effectLst/>
                <a:latin typeface="Arial" panose="020B0604020202020204" pitchFamily="34" charset="0"/>
              </a:rPr>
              <a:t> : Gérer plusieurs instances avec des orchestrateurs comme </a:t>
            </a:r>
            <a:r>
              <a:rPr kumimoji="0" lang="fr-FR" altLang="fr-FR" sz="1800" b="0" i="0" u="none" strike="noStrike" cap="none" normalizeH="0" baseline="0" dirty="0" err="1">
                <a:ln>
                  <a:noFill/>
                </a:ln>
                <a:solidFill>
                  <a:schemeClr val="bg1"/>
                </a:solidFill>
                <a:effectLst/>
                <a:latin typeface="Arial" panose="020B0604020202020204" pitchFamily="34" charset="0"/>
              </a:rPr>
              <a:t>Kubernetes</a:t>
            </a:r>
            <a:r>
              <a:rPr kumimoji="0" lang="fr-FR" altLang="fr-FR" sz="1800" b="0" i="0" u="none" strike="noStrike" cap="none" normalizeH="0" baseline="0" dirty="0">
                <a:ln>
                  <a:noFill/>
                </a:ln>
                <a:solidFill>
                  <a:schemeClr val="bg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1" i="0" u="none" strike="noStrike" cap="none" normalizeH="0" baseline="0" dirty="0">
                <a:ln>
                  <a:noFill/>
                </a:ln>
                <a:solidFill>
                  <a:schemeClr val="bg1"/>
                </a:solidFill>
                <a:effectLst/>
                <a:latin typeface="Arial" panose="020B0604020202020204" pitchFamily="34" charset="0"/>
              </a:rPr>
              <a:t>CI/CD</a:t>
            </a:r>
            <a:r>
              <a:rPr kumimoji="0" lang="fr-FR" altLang="fr-FR" sz="1800" b="0" i="0" u="none" strike="noStrike" cap="none" normalizeH="0" baseline="0" dirty="0">
                <a:ln>
                  <a:noFill/>
                </a:ln>
                <a:solidFill>
                  <a:schemeClr val="bg1"/>
                </a:solidFill>
                <a:effectLst/>
                <a:latin typeface="Arial" panose="020B0604020202020204" pitchFamily="34" charset="0"/>
              </a:rPr>
              <a:t> : Automatiser les </a:t>
            </a:r>
            <a:r>
              <a:rPr kumimoji="0" lang="fr-FR" altLang="fr-FR" sz="1800" b="0" i="0" u="none" strike="noStrike" cap="none" normalizeH="0" baseline="0" dirty="0" err="1">
                <a:ln>
                  <a:noFill/>
                </a:ln>
                <a:solidFill>
                  <a:schemeClr val="bg1"/>
                </a:solidFill>
                <a:effectLst/>
                <a:latin typeface="Arial" panose="020B0604020202020204" pitchFamily="34" charset="0"/>
              </a:rPr>
              <a:t>builds</a:t>
            </a:r>
            <a:r>
              <a:rPr kumimoji="0" lang="fr-FR" altLang="fr-FR" sz="1800" b="0" i="0" u="none" strike="noStrike" cap="none" normalizeH="0" baseline="0" dirty="0">
                <a:ln>
                  <a:noFill/>
                </a:ln>
                <a:solidFill>
                  <a:schemeClr val="bg1"/>
                </a:solidFill>
                <a:effectLst/>
                <a:latin typeface="Arial" panose="020B0604020202020204" pitchFamily="34" charset="0"/>
              </a:rPr>
              <a:t> et tests dans des conteneurs.</a:t>
            </a:r>
          </a:p>
        </p:txBody>
      </p:sp>
      <p:graphicFrame>
        <p:nvGraphicFramePr>
          <p:cNvPr id="12" name="ZoneTexte 2">
            <a:extLst>
              <a:ext uri="{FF2B5EF4-FFF2-40B4-BE49-F238E27FC236}">
                <a16:creationId xmlns:a16="http://schemas.microsoft.com/office/drawing/2014/main" id="{16AD6882-C401-35B4-8320-BB74546A24D4}"/>
              </a:ext>
            </a:extLst>
          </p:cNvPr>
          <p:cNvGraphicFramePr/>
          <p:nvPr>
            <p:extLst>
              <p:ext uri="{D42A27DB-BD31-4B8C-83A1-F6EECF244321}">
                <p14:modId xmlns:p14="http://schemas.microsoft.com/office/powerpoint/2010/main" val="3949703889"/>
              </p:ext>
            </p:extLst>
          </p:nvPr>
        </p:nvGraphicFramePr>
        <p:xfrm>
          <a:off x="565607" y="1020809"/>
          <a:ext cx="7843101"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153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ECB4-DF42-98A6-D5DA-FFB5F579AE88}"/>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8C3B3FD-F532-D5A5-8B82-CE6DFC9E6E70}"/>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DA46C2B5-1CD4-CD17-9619-CEF6B48C4B88}"/>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Avantages et Limites</a:t>
            </a:r>
          </a:p>
        </p:txBody>
      </p:sp>
      <p:sp>
        <p:nvSpPr>
          <p:cNvPr id="3" name="ZoneTexte 2">
            <a:extLst>
              <a:ext uri="{FF2B5EF4-FFF2-40B4-BE49-F238E27FC236}">
                <a16:creationId xmlns:a16="http://schemas.microsoft.com/office/drawing/2014/main" id="{86AB831E-9F81-90D9-6E45-A6E313EFD309}"/>
              </a:ext>
            </a:extLst>
          </p:cNvPr>
          <p:cNvSpPr txBox="1"/>
          <p:nvPr/>
        </p:nvSpPr>
        <p:spPr>
          <a:xfrm>
            <a:off x="457200" y="2288449"/>
            <a:ext cx="3601039" cy="17543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Avantages :</a:t>
            </a:r>
            <a:endParaRPr lang="fr-FR" dirty="0"/>
          </a:p>
          <a:p>
            <a:pPr>
              <a:buFont typeface="Arial" panose="020B0604020202020204" pitchFamily="34" charset="0"/>
              <a:buChar char="•"/>
            </a:pPr>
            <a:r>
              <a:rPr lang="fr-FR" dirty="0"/>
              <a:t>Isolation des applications.</a:t>
            </a:r>
          </a:p>
          <a:p>
            <a:pPr>
              <a:buFont typeface="Arial" panose="020B0604020202020204" pitchFamily="34" charset="0"/>
              <a:buChar char="•"/>
            </a:pPr>
            <a:r>
              <a:rPr lang="fr-FR" dirty="0"/>
              <a:t>Portabilité entre les environnements.</a:t>
            </a:r>
          </a:p>
          <a:p>
            <a:pPr>
              <a:buFont typeface="Arial" panose="020B0604020202020204" pitchFamily="34" charset="0"/>
              <a:buChar char="•"/>
            </a:pPr>
            <a:r>
              <a:rPr lang="fr-FR" dirty="0"/>
              <a:t>Démarrage rapide des conteneurs.</a:t>
            </a:r>
          </a:p>
          <a:p>
            <a:endParaRPr lang="fr-FR" dirty="0"/>
          </a:p>
        </p:txBody>
      </p:sp>
      <p:sp>
        <p:nvSpPr>
          <p:cNvPr id="5" name="ZoneTexte 4">
            <a:extLst>
              <a:ext uri="{FF2B5EF4-FFF2-40B4-BE49-F238E27FC236}">
                <a16:creationId xmlns:a16="http://schemas.microsoft.com/office/drawing/2014/main" id="{43FA75DC-D39D-0832-4147-F03376BBB28C}"/>
              </a:ext>
            </a:extLst>
          </p:cNvPr>
          <p:cNvSpPr txBox="1"/>
          <p:nvPr/>
        </p:nvSpPr>
        <p:spPr>
          <a:xfrm>
            <a:off x="4977353" y="2288449"/>
            <a:ext cx="3601039" cy="258532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dirty="0"/>
              <a:t>Limites :</a:t>
            </a:r>
            <a:endParaRPr lang="fr-FR" dirty="0"/>
          </a:p>
          <a:p>
            <a:pPr>
              <a:buFont typeface="Arial" panose="020B0604020202020204" pitchFamily="34" charset="0"/>
              <a:buChar char="•"/>
            </a:pPr>
            <a:r>
              <a:rPr lang="fr-FR" dirty="0"/>
              <a:t>Courbe d'apprentissage pour les débutants.</a:t>
            </a:r>
          </a:p>
          <a:p>
            <a:pPr>
              <a:buFont typeface="Arial" panose="020B0604020202020204" pitchFamily="34" charset="0"/>
              <a:buChar char="•"/>
            </a:pPr>
            <a:r>
              <a:rPr lang="fr-FR" dirty="0"/>
              <a:t>Nécessite une gestion des ressources pour éviter la surcharge.</a:t>
            </a:r>
          </a:p>
          <a:p>
            <a:pPr>
              <a:buFont typeface="Arial" panose="020B0604020202020204" pitchFamily="34" charset="0"/>
              <a:buChar char="•"/>
            </a:pPr>
            <a:r>
              <a:rPr lang="fr-FR" dirty="0"/>
              <a:t>Pas adapté pour certaines applications nécessitant un accès direct au matériel</a:t>
            </a:r>
          </a:p>
          <a:p>
            <a:endParaRPr lang="fr-FR" dirty="0"/>
          </a:p>
        </p:txBody>
      </p:sp>
    </p:spTree>
    <p:extLst>
      <p:ext uri="{BB962C8B-B14F-4D97-AF65-F5344CB8AC3E}">
        <p14:creationId xmlns:p14="http://schemas.microsoft.com/office/powerpoint/2010/main" val="2220256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FF3A2E-3908-B049-098E-C7AFDEF3F49A}"/>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jungle.jpg">
            <a:extLst>
              <a:ext uri="{FF2B5EF4-FFF2-40B4-BE49-F238E27FC236}">
                <a16:creationId xmlns:a16="http://schemas.microsoft.com/office/drawing/2014/main" id="{67D7FDAB-574F-ADB3-1F83-F0C502863A80}"/>
              </a:ext>
            </a:extLst>
          </p:cNvPr>
          <p:cNvPicPr>
            <a:picLocks noChangeAspect="1"/>
          </p:cNvPicPr>
          <p:nvPr/>
        </p:nvPicPr>
        <p:blipFill>
          <a:blip r:embed="rId3">
            <a:alphaModFix amt="60000"/>
          </a:blip>
          <a:srcRect l="3470" r="7529" b="-1"/>
          <a:stretch/>
        </p:blipFill>
        <p:spPr>
          <a:xfrm>
            <a:off x="20" y="10"/>
            <a:ext cx="9143980" cy="6857990"/>
          </a:xfrm>
          <a:prstGeom prst="rect">
            <a:avLst/>
          </a:prstGeom>
        </p:spPr>
      </p:pic>
      <p:sp>
        <p:nvSpPr>
          <p:cNvPr id="2" name="Title 1">
            <a:extLst>
              <a:ext uri="{FF2B5EF4-FFF2-40B4-BE49-F238E27FC236}">
                <a16:creationId xmlns:a16="http://schemas.microsoft.com/office/drawing/2014/main" id="{BB4645EF-4C6A-4AC2-1D61-FE5CE45D4F00}"/>
              </a:ext>
            </a:extLst>
          </p:cNvPr>
          <p:cNvSpPr>
            <a:spLocks noGrp="1"/>
          </p:cNvSpPr>
          <p:nvPr>
            <p:ph type="title"/>
          </p:nvPr>
        </p:nvSpPr>
        <p:spPr>
          <a:xfrm>
            <a:off x="628649" y="1671570"/>
            <a:ext cx="3866446" cy="4072044"/>
          </a:xfrm>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a:bodyPr>
          <a:lstStyle/>
          <a:p>
            <a:pPr algn="l" defTabSz="914400">
              <a:lnSpc>
                <a:spcPct val="90000"/>
              </a:lnSpc>
            </a:pPr>
            <a:r>
              <a:rPr lang="en-US">
                <a:solidFill>
                  <a:srgbClr val="FFFFFF"/>
                </a:solidFill>
                <a:latin typeface="+mj-lt"/>
                <a:ea typeface="+mj-ea"/>
                <a:cs typeface="+mj-cs"/>
              </a:rPr>
              <a:t>RGPD (Règlement Général sur la Protection des Données)</a:t>
            </a:r>
          </a:p>
        </p:txBody>
      </p:sp>
      <p:sp>
        <p:nvSpPr>
          <p:cNvPr id="6" name="ZoneTexte 5">
            <a:extLst>
              <a:ext uri="{FF2B5EF4-FFF2-40B4-BE49-F238E27FC236}">
                <a16:creationId xmlns:a16="http://schemas.microsoft.com/office/drawing/2014/main" id="{EF2A1949-FB29-9450-8119-F5EE3DC30DF3}"/>
              </a:ext>
            </a:extLst>
          </p:cNvPr>
          <p:cNvSpPr txBox="1"/>
          <p:nvPr/>
        </p:nvSpPr>
        <p:spPr>
          <a:xfrm>
            <a:off x="4639489" y="1671566"/>
            <a:ext cx="3878146" cy="4072043"/>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200" b="1">
                <a:solidFill>
                  <a:srgbClr val="FFFFFF"/>
                </a:solidFill>
              </a:rPr>
              <a:t>Introduction :</a:t>
            </a:r>
          </a:p>
          <a:p>
            <a:pPr indent="-228600" defTabSz="914400">
              <a:lnSpc>
                <a:spcPct val="90000"/>
              </a:lnSpc>
              <a:spcAft>
                <a:spcPts val="600"/>
              </a:spcAft>
              <a:buFont typeface="Arial" panose="020B0604020202020204" pitchFamily="34" charset="0"/>
              <a:buChar char="•"/>
            </a:pPr>
            <a:r>
              <a:rPr lang="en-US" sz="1200">
                <a:solidFill>
                  <a:srgbClr val="FFFFFF"/>
                </a:solidFill>
              </a:rPr>
              <a:t>Le RGPD est un cadre juridique européen adopté en 2018 pour protéger les données personnelles.</a:t>
            </a:r>
          </a:p>
          <a:p>
            <a:pPr indent="-228600" defTabSz="914400">
              <a:lnSpc>
                <a:spcPct val="90000"/>
              </a:lnSpc>
              <a:spcAft>
                <a:spcPts val="600"/>
              </a:spcAft>
              <a:buFont typeface="Arial" panose="020B0604020202020204" pitchFamily="34" charset="0"/>
              <a:buChar char="•"/>
            </a:pPr>
            <a:r>
              <a:rPr lang="en-US" sz="1200" b="1">
                <a:solidFill>
                  <a:srgbClr val="FFFFFF"/>
                </a:solidFill>
              </a:rPr>
              <a:t>Principes clés :</a:t>
            </a:r>
          </a:p>
          <a:p>
            <a:pPr indent="-228600" defTabSz="914400">
              <a:lnSpc>
                <a:spcPct val="90000"/>
              </a:lnSpc>
              <a:spcAft>
                <a:spcPts val="600"/>
              </a:spcAft>
              <a:buFont typeface="Arial" panose="020B0604020202020204" pitchFamily="34" charset="0"/>
              <a:buChar char="•"/>
            </a:pPr>
            <a:r>
              <a:rPr lang="en-US" sz="1200" b="1">
                <a:solidFill>
                  <a:srgbClr val="FFFFFF"/>
                </a:solidFill>
              </a:rPr>
              <a:t>Transparence</a:t>
            </a:r>
            <a:r>
              <a:rPr lang="en-US" sz="1200">
                <a:solidFill>
                  <a:srgbClr val="FFFFFF"/>
                </a:solidFill>
              </a:rPr>
              <a:t> : Informer clairement les utilisateurs sur l'utilisation de leurs données.</a:t>
            </a:r>
          </a:p>
          <a:p>
            <a:pPr indent="-228600" defTabSz="914400">
              <a:lnSpc>
                <a:spcPct val="90000"/>
              </a:lnSpc>
              <a:spcAft>
                <a:spcPts val="600"/>
              </a:spcAft>
              <a:buFont typeface="Arial" panose="020B0604020202020204" pitchFamily="34" charset="0"/>
              <a:buChar char="•"/>
            </a:pPr>
            <a:r>
              <a:rPr lang="en-US" sz="1200" b="1">
                <a:solidFill>
                  <a:srgbClr val="FFFFFF"/>
                </a:solidFill>
              </a:rPr>
              <a:t>Consentement</a:t>
            </a:r>
            <a:r>
              <a:rPr lang="en-US" sz="1200">
                <a:solidFill>
                  <a:srgbClr val="FFFFFF"/>
                </a:solidFill>
              </a:rPr>
              <a:t> : Obtenir un accord explicite avant de collecter des données.</a:t>
            </a:r>
          </a:p>
          <a:p>
            <a:pPr indent="-228600" defTabSz="914400">
              <a:lnSpc>
                <a:spcPct val="90000"/>
              </a:lnSpc>
              <a:spcAft>
                <a:spcPts val="600"/>
              </a:spcAft>
              <a:buFont typeface="Arial" panose="020B0604020202020204" pitchFamily="34" charset="0"/>
              <a:buChar char="•"/>
            </a:pPr>
            <a:r>
              <a:rPr lang="en-US" sz="1200" b="1">
                <a:solidFill>
                  <a:srgbClr val="FFFFFF"/>
                </a:solidFill>
              </a:rPr>
              <a:t>Sécurité</a:t>
            </a:r>
            <a:r>
              <a:rPr lang="en-US" sz="1200">
                <a:solidFill>
                  <a:srgbClr val="FFFFFF"/>
                </a:solidFill>
              </a:rPr>
              <a:t> : Assurer la confidentialité et l'intégrité des données.</a:t>
            </a:r>
          </a:p>
          <a:p>
            <a:pPr indent="-228600" defTabSz="914400">
              <a:lnSpc>
                <a:spcPct val="90000"/>
              </a:lnSpc>
              <a:spcAft>
                <a:spcPts val="600"/>
              </a:spcAft>
              <a:buFont typeface="Arial" panose="020B0604020202020204" pitchFamily="34" charset="0"/>
              <a:buChar char="•"/>
            </a:pPr>
            <a:r>
              <a:rPr lang="en-US" sz="1200" b="1">
                <a:solidFill>
                  <a:srgbClr val="FFFFFF"/>
                </a:solidFill>
              </a:rPr>
              <a:t>Droits des utilisateurs :</a:t>
            </a:r>
          </a:p>
          <a:p>
            <a:pPr indent="-228600" defTabSz="914400">
              <a:lnSpc>
                <a:spcPct val="90000"/>
              </a:lnSpc>
              <a:spcAft>
                <a:spcPts val="600"/>
              </a:spcAft>
              <a:buFont typeface="Arial" panose="020B0604020202020204" pitchFamily="34" charset="0"/>
              <a:buChar char="•"/>
            </a:pPr>
            <a:r>
              <a:rPr lang="en-US" sz="1200" b="1">
                <a:solidFill>
                  <a:srgbClr val="FFFFFF"/>
                </a:solidFill>
              </a:rPr>
              <a:t>Accès</a:t>
            </a:r>
            <a:r>
              <a:rPr lang="en-US" sz="1200">
                <a:solidFill>
                  <a:srgbClr val="FFFFFF"/>
                </a:solidFill>
              </a:rPr>
              <a:t> : Consulter les données collectées.</a:t>
            </a:r>
          </a:p>
          <a:p>
            <a:pPr indent="-228600" defTabSz="914400">
              <a:lnSpc>
                <a:spcPct val="90000"/>
              </a:lnSpc>
              <a:spcAft>
                <a:spcPts val="600"/>
              </a:spcAft>
              <a:buFont typeface="Arial" panose="020B0604020202020204" pitchFamily="34" charset="0"/>
              <a:buChar char="•"/>
            </a:pPr>
            <a:r>
              <a:rPr lang="en-US" sz="1200" b="1">
                <a:solidFill>
                  <a:srgbClr val="FFFFFF"/>
                </a:solidFill>
              </a:rPr>
              <a:t>Rectification</a:t>
            </a:r>
            <a:r>
              <a:rPr lang="en-US" sz="1200">
                <a:solidFill>
                  <a:srgbClr val="FFFFFF"/>
                </a:solidFill>
              </a:rPr>
              <a:t> : Modifier ou corriger leurs informations.</a:t>
            </a:r>
          </a:p>
          <a:p>
            <a:pPr indent="-228600" defTabSz="914400">
              <a:lnSpc>
                <a:spcPct val="90000"/>
              </a:lnSpc>
              <a:spcAft>
                <a:spcPts val="600"/>
              </a:spcAft>
              <a:buFont typeface="Arial" panose="020B0604020202020204" pitchFamily="34" charset="0"/>
              <a:buChar char="•"/>
            </a:pPr>
            <a:r>
              <a:rPr lang="en-US" sz="1200" b="1">
                <a:solidFill>
                  <a:srgbClr val="FFFFFF"/>
                </a:solidFill>
              </a:rPr>
              <a:t>Suppression</a:t>
            </a:r>
            <a:r>
              <a:rPr lang="en-US" sz="1200">
                <a:solidFill>
                  <a:srgbClr val="FFFFFF"/>
                </a:solidFill>
              </a:rPr>
              <a:t> : Droit à l'oubli.</a:t>
            </a:r>
          </a:p>
          <a:p>
            <a:pPr indent="-228600" defTabSz="914400">
              <a:lnSpc>
                <a:spcPct val="90000"/>
              </a:lnSpc>
              <a:spcAft>
                <a:spcPts val="600"/>
              </a:spcAft>
              <a:buFont typeface="Arial" panose="020B0604020202020204" pitchFamily="34" charset="0"/>
              <a:buChar char="•"/>
            </a:pPr>
            <a:r>
              <a:rPr lang="en-US" sz="1200" b="1">
                <a:solidFill>
                  <a:srgbClr val="FFFFFF"/>
                </a:solidFill>
              </a:rPr>
              <a:t>Impact pour les entreprises :</a:t>
            </a:r>
          </a:p>
          <a:p>
            <a:pPr indent="-228600" defTabSz="914400">
              <a:lnSpc>
                <a:spcPct val="90000"/>
              </a:lnSpc>
              <a:spcAft>
                <a:spcPts val="600"/>
              </a:spcAft>
              <a:buFont typeface="Arial" panose="020B0604020202020204" pitchFamily="34" charset="0"/>
              <a:buChar char="•"/>
            </a:pPr>
            <a:r>
              <a:rPr lang="en-US" sz="1200">
                <a:solidFill>
                  <a:srgbClr val="FFFFFF"/>
                </a:solidFill>
              </a:rPr>
              <a:t>Conformité obligatoire sous peine de sanctions financières.</a:t>
            </a:r>
          </a:p>
          <a:p>
            <a:pPr indent="-228600" defTabSz="914400">
              <a:lnSpc>
                <a:spcPct val="90000"/>
              </a:lnSpc>
              <a:spcAft>
                <a:spcPts val="600"/>
              </a:spcAft>
              <a:buFont typeface="Arial" panose="020B0604020202020204" pitchFamily="34" charset="0"/>
              <a:buChar char="•"/>
            </a:pPr>
            <a:r>
              <a:rPr lang="en-US" sz="1200">
                <a:solidFill>
                  <a:srgbClr val="FFFFFF"/>
                </a:solidFill>
              </a:rPr>
              <a:t>Mise en place de politiques de gestion des données.</a:t>
            </a:r>
          </a:p>
          <a:p>
            <a:pPr indent="-228600" defTabSz="914400">
              <a:lnSpc>
                <a:spcPct val="90000"/>
              </a:lnSpc>
              <a:spcAft>
                <a:spcPts val="600"/>
              </a:spcAft>
              <a:buFont typeface="Arial" panose="020B0604020202020204" pitchFamily="34" charset="0"/>
              <a:buChar char="•"/>
            </a:pPr>
            <a:endParaRPr lang="en-US" sz="1200">
              <a:solidFill>
                <a:srgbClr val="FFFFFF"/>
              </a:solidFill>
            </a:endParaRPr>
          </a:p>
        </p:txBody>
      </p:sp>
    </p:spTree>
    <p:extLst>
      <p:ext uri="{BB962C8B-B14F-4D97-AF65-F5344CB8AC3E}">
        <p14:creationId xmlns:p14="http://schemas.microsoft.com/office/powerpoint/2010/main" val="237185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1DDD-FCE3-73A4-19FC-200E1A825A4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1EC050C-8E91-F5D6-B7BB-79D8734641ED}"/>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922C87F-E70E-D958-CC57-592D308B9ED1}"/>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Vérification de la qualité du code:</a:t>
            </a:r>
          </a:p>
        </p:txBody>
      </p:sp>
      <p:pic>
        <p:nvPicPr>
          <p:cNvPr id="7" name="Image 6" descr="Une image contenant texte, Police, diagramme, capture d’écran&#10;&#10;Description générée automatiquement">
            <a:extLst>
              <a:ext uri="{FF2B5EF4-FFF2-40B4-BE49-F238E27FC236}">
                <a16:creationId xmlns:a16="http://schemas.microsoft.com/office/drawing/2014/main" id="{58B23F7B-8770-3DF0-75F8-B935B0F2A3B9}"/>
              </a:ext>
            </a:extLst>
          </p:cNvPr>
          <p:cNvPicPr>
            <a:picLocks noChangeAspect="1"/>
          </p:cNvPicPr>
          <p:nvPr/>
        </p:nvPicPr>
        <p:blipFill>
          <a:blip r:embed="rId3"/>
          <a:stretch>
            <a:fillRect/>
          </a:stretch>
        </p:blipFill>
        <p:spPr>
          <a:xfrm>
            <a:off x="457200" y="1555006"/>
            <a:ext cx="8229600" cy="1402564"/>
          </a:xfrm>
          <a:prstGeom prst="rect">
            <a:avLst/>
          </a:prstGeom>
        </p:spPr>
      </p:pic>
      <p:pic>
        <p:nvPicPr>
          <p:cNvPr id="9" name="Image 8" descr="Une image contenant texte, capture d’écran, Police, conception&#10;&#10;Description générée automatiquement">
            <a:extLst>
              <a:ext uri="{FF2B5EF4-FFF2-40B4-BE49-F238E27FC236}">
                <a16:creationId xmlns:a16="http://schemas.microsoft.com/office/drawing/2014/main" id="{780A5A50-2BE7-E785-2BF7-DFAD1CBF5165}"/>
              </a:ext>
            </a:extLst>
          </p:cNvPr>
          <p:cNvPicPr>
            <a:picLocks noChangeAspect="1"/>
          </p:cNvPicPr>
          <p:nvPr/>
        </p:nvPicPr>
        <p:blipFill>
          <a:blip r:embed="rId4"/>
          <a:stretch>
            <a:fillRect/>
          </a:stretch>
        </p:blipFill>
        <p:spPr>
          <a:xfrm>
            <a:off x="3290919" y="3095623"/>
            <a:ext cx="2562162" cy="3624324"/>
          </a:xfrm>
          <a:prstGeom prst="rect">
            <a:avLst/>
          </a:prstGeom>
        </p:spPr>
      </p:pic>
    </p:spTree>
    <p:extLst>
      <p:ext uri="{BB962C8B-B14F-4D97-AF65-F5344CB8AC3E}">
        <p14:creationId xmlns:p14="http://schemas.microsoft.com/office/powerpoint/2010/main" val="3872309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3C34-0627-0AFD-5F49-5DEB5727085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3815323-3F78-C200-28E6-4CDA02DDEB39}"/>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4858DF72-5AEF-3192-FE9E-400364C060B1}"/>
              </a:ext>
            </a:extLst>
          </p:cNvPr>
          <p:cNvSpPr>
            <a:spLocks noGrp="1"/>
          </p:cNvSpPr>
          <p:nvPr>
            <p:ph type="title"/>
          </p:nvPr>
        </p:nvSpPr>
        <p:spPr>
          <a:xfrm>
            <a:off x="457200" y="125260"/>
            <a:ext cx="8229600" cy="110229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75000"/>
                  </a:schemeClr>
                </a:solidFill>
              </a:rPr>
              <a:t>Veille technologique</a:t>
            </a:r>
          </a:p>
        </p:txBody>
      </p:sp>
      <p:pic>
        <p:nvPicPr>
          <p:cNvPr id="7" name="Image 6" descr="Une image contenant texte, capture d’écran, logiciel, Page web&#10;&#10;Description générée automatiquement">
            <a:extLst>
              <a:ext uri="{FF2B5EF4-FFF2-40B4-BE49-F238E27FC236}">
                <a16:creationId xmlns:a16="http://schemas.microsoft.com/office/drawing/2014/main" id="{55E63736-8820-00D8-F24F-163E7FABB0E0}"/>
              </a:ext>
            </a:extLst>
          </p:cNvPr>
          <p:cNvPicPr>
            <a:picLocks noChangeAspect="1"/>
          </p:cNvPicPr>
          <p:nvPr/>
        </p:nvPicPr>
        <p:blipFill>
          <a:blip r:embed="rId3"/>
          <a:stretch>
            <a:fillRect/>
          </a:stretch>
        </p:blipFill>
        <p:spPr>
          <a:xfrm>
            <a:off x="457200" y="1624247"/>
            <a:ext cx="8388313" cy="4837056"/>
          </a:xfrm>
          <a:prstGeom prst="rect">
            <a:avLst/>
          </a:prstGeom>
        </p:spPr>
      </p:pic>
    </p:spTree>
    <p:extLst>
      <p:ext uri="{BB962C8B-B14F-4D97-AF65-F5344CB8AC3E}">
        <p14:creationId xmlns:p14="http://schemas.microsoft.com/office/powerpoint/2010/main" val="384537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a:solidFill>
                  <a:schemeClr val="accent3">
                    <a:lumMod val="75000"/>
                  </a:schemeClr>
                </a:solidFill>
              </a:rPr>
              <a:t>Présentation du projet </a:t>
            </a:r>
            <a:endParaRPr lang="fr-FR" dirty="0">
              <a:solidFill>
                <a:schemeClr val="accent3">
                  <a:lumMod val="75000"/>
                </a:schemeClr>
              </a:solidFill>
            </a:endParaRPr>
          </a:p>
        </p:txBody>
      </p:sp>
      <p:graphicFrame>
        <p:nvGraphicFramePr>
          <p:cNvPr id="14" name="Content Placeholder 2">
            <a:extLst>
              <a:ext uri="{FF2B5EF4-FFF2-40B4-BE49-F238E27FC236}">
                <a16:creationId xmlns:a16="http://schemas.microsoft.com/office/drawing/2014/main" id="{3CD885A1-A7A9-839B-F5BF-C8D3797FCA92}"/>
              </a:ext>
            </a:extLst>
          </p:cNvPr>
          <p:cNvGraphicFramePr>
            <a:graphicFrameLocks noGrp="1"/>
          </p:cNvGraphicFramePr>
          <p:nvPr>
            <p:ph idx="1"/>
          </p:nvPr>
        </p:nvGraphicFramePr>
        <p:xfrm>
          <a:off x="457200" y="1600201"/>
          <a:ext cx="8229600" cy="182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phique 5">
            <a:extLst>
              <a:ext uri="{FF2B5EF4-FFF2-40B4-BE49-F238E27FC236}">
                <a16:creationId xmlns:a16="http://schemas.microsoft.com/office/drawing/2014/main" id="{020F3E0F-13A2-9DF2-2F5E-56F20D7F57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82216" y="3235783"/>
            <a:ext cx="2618984" cy="2678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BF03D5-EC1B-408A-2F4E-7A7852A89C90}"/>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a:extLst>
              <a:ext uri="{FF2B5EF4-FFF2-40B4-BE49-F238E27FC236}">
                <a16:creationId xmlns:a16="http://schemas.microsoft.com/office/drawing/2014/main" id="{8F94E903-2411-2D13-2271-D09EF100B252}"/>
              </a:ext>
            </a:extLst>
          </p:cNvPr>
          <p:cNvPicPr>
            <a:picLocks noChangeAspect="1"/>
          </p:cNvPicPr>
          <p:nvPr/>
        </p:nvPicPr>
        <p:blipFill>
          <a:blip r:embed="rId2">
            <a:alphaModFix amt="50000"/>
          </a:blip>
          <a:srcRect l="3481" r="7540" b="-1"/>
          <a:stretch/>
        </p:blipFill>
        <p:spPr>
          <a:xfrm>
            <a:off x="20" y="10"/>
            <a:ext cx="9141692" cy="6857990"/>
          </a:xfrm>
          <a:prstGeom prst="rect">
            <a:avLst/>
          </a:prstGeom>
        </p:spPr>
      </p:pic>
      <p:sp>
        <p:nvSpPr>
          <p:cNvPr id="5" name="Titre 4">
            <a:extLst>
              <a:ext uri="{FF2B5EF4-FFF2-40B4-BE49-F238E27FC236}">
                <a16:creationId xmlns:a16="http://schemas.microsoft.com/office/drawing/2014/main" id="{D6EAAEC3-6A6E-EAC4-E41B-94078CBDDBF3}"/>
              </a:ext>
            </a:extLst>
          </p:cNvPr>
          <p:cNvSpPr>
            <a:spLocks noGrp="1"/>
          </p:cNvSpPr>
          <p:nvPr>
            <p:ph type="title"/>
          </p:nvPr>
        </p:nvSpPr>
        <p:spPr>
          <a:xfrm>
            <a:off x="1143000" y="634417"/>
            <a:ext cx="6858000" cy="3063240"/>
          </a:xfr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defTabSz="914400">
              <a:lnSpc>
                <a:spcPct val="90000"/>
              </a:lnSpc>
            </a:pPr>
            <a:r>
              <a:rPr lang="en-US" sz="5700" b="1" dirty="0" err="1">
                <a:solidFill>
                  <a:schemeClr val="accent3">
                    <a:lumMod val="75000"/>
                  </a:schemeClr>
                </a:solidFill>
                <a:latin typeface="+mj-lt"/>
                <a:ea typeface="+mj-ea"/>
                <a:cs typeface="+mj-cs"/>
              </a:rPr>
              <a:t>Remerciements</a:t>
            </a:r>
            <a:endParaRPr lang="en-US" sz="5700" b="1" dirty="0">
              <a:solidFill>
                <a:schemeClr val="accent3">
                  <a:lumMod val="75000"/>
                </a:schemeClr>
              </a:solidFill>
              <a:latin typeface="+mj-lt"/>
              <a:ea typeface="+mj-ea"/>
              <a:cs typeface="+mj-cs"/>
            </a:endParaRPr>
          </a:p>
        </p:txBody>
      </p:sp>
      <p:sp>
        <p:nvSpPr>
          <p:cNvPr id="2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098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B56606-FE70-8C58-F1FB-D56512920DB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a:extLst>
              <a:ext uri="{FF2B5EF4-FFF2-40B4-BE49-F238E27FC236}">
                <a16:creationId xmlns:a16="http://schemas.microsoft.com/office/drawing/2014/main" id="{B6F20B34-9D13-549C-AABB-0596BB5800B7}"/>
              </a:ext>
            </a:extLst>
          </p:cNvPr>
          <p:cNvPicPr>
            <a:picLocks noChangeAspect="1"/>
          </p:cNvPicPr>
          <p:nvPr/>
        </p:nvPicPr>
        <p:blipFill>
          <a:blip r:embed="rId2"/>
          <a:srcRect l="3470" r="7529"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descr="Une image contenant Police, Graphique, logo, graphisme&#10;&#10;Description générée automatiquement">
            <a:extLst>
              <a:ext uri="{FF2B5EF4-FFF2-40B4-BE49-F238E27FC236}">
                <a16:creationId xmlns:a16="http://schemas.microsoft.com/office/drawing/2014/main" id="{FB20A578-3633-73A2-0544-B0001FAD5CFD}"/>
              </a:ext>
            </a:extLst>
          </p:cNvPr>
          <p:cNvPicPr>
            <a:picLocks noChangeAspect="1"/>
          </p:cNvPicPr>
          <p:nvPr/>
        </p:nvPicPr>
        <p:blipFill>
          <a:blip r:embed="rId3"/>
          <a:stretch>
            <a:fillRect/>
          </a:stretch>
        </p:blipFill>
        <p:spPr>
          <a:xfrm>
            <a:off x="359080" y="514849"/>
            <a:ext cx="3380532" cy="1177904"/>
          </a:xfrm>
          <a:prstGeom prst="rect">
            <a:avLst/>
          </a:prstGeom>
        </p:spPr>
      </p:pic>
      <p:pic>
        <p:nvPicPr>
          <p:cNvPr id="13" name="Image 12" descr="Une image contenant Police, Graphique, logo, texte&#10;&#10;Description générée automatiquement">
            <a:extLst>
              <a:ext uri="{FF2B5EF4-FFF2-40B4-BE49-F238E27FC236}">
                <a16:creationId xmlns:a16="http://schemas.microsoft.com/office/drawing/2014/main" id="{48632339-9943-2982-AB2E-B59855760909}"/>
              </a:ext>
            </a:extLst>
          </p:cNvPr>
          <p:cNvPicPr>
            <a:picLocks noChangeAspect="1"/>
          </p:cNvPicPr>
          <p:nvPr/>
        </p:nvPicPr>
        <p:blipFill>
          <a:blip r:embed="rId4"/>
          <a:stretch>
            <a:fillRect/>
          </a:stretch>
        </p:blipFill>
        <p:spPr>
          <a:xfrm>
            <a:off x="4569714" y="549753"/>
            <a:ext cx="3990975" cy="1143000"/>
          </a:xfrm>
          <a:prstGeom prst="rect">
            <a:avLst/>
          </a:prstGeom>
        </p:spPr>
      </p:pic>
      <p:pic>
        <p:nvPicPr>
          <p:cNvPr id="15" name="Image 14" descr="Une image contenant conception, orange&#10;&#10;Description générée automatiquement">
            <a:extLst>
              <a:ext uri="{FF2B5EF4-FFF2-40B4-BE49-F238E27FC236}">
                <a16:creationId xmlns:a16="http://schemas.microsoft.com/office/drawing/2014/main" id="{900857B3-7A04-2DDA-B43F-2907DEDDFC55}"/>
              </a:ext>
            </a:extLst>
          </p:cNvPr>
          <p:cNvPicPr>
            <a:picLocks noChangeAspect="1"/>
          </p:cNvPicPr>
          <p:nvPr/>
        </p:nvPicPr>
        <p:blipFill>
          <a:blip r:embed="rId5"/>
          <a:stretch>
            <a:fillRect/>
          </a:stretch>
        </p:blipFill>
        <p:spPr>
          <a:xfrm>
            <a:off x="359080" y="2081864"/>
            <a:ext cx="2143125" cy="2143125"/>
          </a:xfrm>
          <a:prstGeom prst="rect">
            <a:avLst/>
          </a:prstGeom>
        </p:spPr>
      </p:pic>
      <p:pic>
        <p:nvPicPr>
          <p:cNvPr id="17" name="Graphique 16">
            <a:extLst>
              <a:ext uri="{FF2B5EF4-FFF2-40B4-BE49-F238E27FC236}">
                <a16:creationId xmlns:a16="http://schemas.microsoft.com/office/drawing/2014/main" id="{651A8C3E-B8A9-5B14-1E0B-461D3561ED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9233" y="2153887"/>
            <a:ext cx="2752725" cy="1171575"/>
          </a:xfrm>
          <a:prstGeom prst="rect">
            <a:avLst/>
          </a:prstGeom>
        </p:spPr>
      </p:pic>
      <p:pic>
        <p:nvPicPr>
          <p:cNvPr id="19" name="Image 18" descr="Une image contenant capture d’écran, Visage humain, habits, personne&#10;&#10;Description générée automatiquement">
            <a:extLst>
              <a:ext uri="{FF2B5EF4-FFF2-40B4-BE49-F238E27FC236}">
                <a16:creationId xmlns:a16="http://schemas.microsoft.com/office/drawing/2014/main" id="{85FD9A22-2987-803C-B179-96C055093DFE}"/>
              </a:ext>
            </a:extLst>
          </p:cNvPr>
          <p:cNvPicPr>
            <a:picLocks noChangeAspect="1"/>
          </p:cNvPicPr>
          <p:nvPr/>
        </p:nvPicPr>
        <p:blipFill>
          <a:blip r:embed="rId8"/>
          <a:stretch>
            <a:fillRect/>
          </a:stretch>
        </p:blipFill>
        <p:spPr>
          <a:xfrm>
            <a:off x="6395834" y="2081864"/>
            <a:ext cx="2172003" cy="1819529"/>
          </a:xfrm>
          <a:prstGeom prst="rect">
            <a:avLst/>
          </a:prstGeom>
        </p:spPr>
      </p:pic>
      <p:pic>
        <p:nvPicPr>
          <p:cNvPr id="21" name="Image 20" descr="Une image contenant capture d’écran, Police, Graphique, texte&#10;&#10;Description générée automatiquement">
            <a:extLst>
              <a:ext uri="{FF2B5EF4-FFF2-40B4-BE49-F238E27FC236}">
                <a16:creationId xmlns:a16="http://schemas.microsoft.com/office/drawing/2014/main" id="{000DAACC-6307-56E2-26DC-483E73F9436C}"/>
              </a:ext>
            </a:extLst>
          </p:cNvPr>
          <p:cNvPicPr>
            <a:picLocks noChangeAspect="1"/>
          </p:cNvPicPr>
          <p:nvPr/>
        </p:nvPicPr>
        <p:blipFill>
          <a:blip r:embed="rId9"/>
          <a:stretch>
            <a:fillRect/>
          </a:stretch>
        </p:blipFill>
        <p:spPr>
          <a:xfrm>
            <a:off x="6805466" y="4125613"/>
            <a:ext cx="1762371" cy="1857634"/>
          </a:xfrm>
          <a:prstGeom prst="rect">
            <a:avLst/>
          </a:prstGeom>
        </p:spPr>
      </p:pic>
      <p:pic>
        <p:nvPicPr>
          <p:cNvPr id="23" name="Image 22" descr="Une image contenant tatouage, dessin humoristique, encre&#10;&#10;Description générée automatiquement">
            <a:extLst>
              <a:ext uri="{FF2B5EF4-FFF2-40B4-BE49-F238E27FC236}">
                <a16:creationId xmlns:a16="http://schemas.microsoft.com/office/drawing/2014/main" id="{5388E29F-3BA9-56EA-68B7-B077247FE9A9}"/>
              </a:ext>
            </a:extLst>
          </p:cNvPr>
          <p:cNvPicPr>
            <a:picLocks noChangeAspect="1"/>
          </p:cNvPicPr>
          <p:nvPr/>
        </p:nvPicPr>
        <p:blipFill>
          <a:blip r:embed="rId10"/>
          <a:stretch>
            <a:fillRect/>
          </a:stretch>
        </p:blipFill>
        <p:spPr>
          <a:xfrm>
            <a:off x="4445595" y="4182771"/>
            <a:ext cx="1686160" cy="1800476"/>
          </a:xfrm>
          <a:prstGeom prst="rect">
            <a:avLst/>
          </a:prstGeom>
        </p:spPr>
      </p:pic>
      <p:pic>
        <p:nvPicPr>
          <p:cNvPr id="25" name="Image 24" descr="Une image contenant tasse de café, Plats et corbeilles, mug, vaisselle&#10;&#10;Description générée automatiquement">
            <a:extLst>
              <a:ext uri="{FF2B5EF4-FFF2-40B4-BE49-F238E27FC236}">
                <a16:creationId xmlns:a16="http://schemas.microsoft.com/office/drawing/2014/main" id="{5CA47D79-CB11-39A3-10BB-2DA35E1898E0}"/>
              </a:ext>
            </a:extLst>
          </p:cNvPr>
          <p:cNvPicPr>
            <a:picLocks noChangeAspect="1"/>
          </p:cNvPicPr>
          <p:nvPr/>
        </p:nvPicPr>
        <p:blipFill>
          <a:blip r:embed="rId11"/>
          <a:stretch>
            <a:fillRect/>
          </a:stretch>
        </p:blipFill>
        <p:spPr>
          <a:xfrm>
            <a:off x="1419418" y="4667204"/>
            <a:ext cx="2016690" cy="1512518"/>
          </a:xfrm>
          <a:prstGeom prst="rect">
            <a:avLst/>
          </a:prstGeom>
        </p:spPr>
      </p:pic>
    </p:spTree>
    <p:extLst>
      <p:ext uri="{BB962C8B-B14F-4D97-AF65-F5344CB8AC3E}">
        <p14:creationId xmlns:p14="http://schemas.microsoft.com/office/powerpoint/2010/main" val="2573136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85D7D1-CDC5-49F3-2298-5BBFA1C77033}"/>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A2600A7-17AD-58B4-0383-FE37F53B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32179A3-0989-7AC9-73D2-3EB2D43F7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jungle.jpg">
            <a:extLst>
              <a:ext uri="{FF2B5EF4-FFF2-40B4-BE49-F238E27FC236}">
                <a16:creationId xmlns:a16="http://schemas.microsoft.com/office/drawing/2014/main" id="{00245015-7816-9A42-A580-8A0540B54F9D}"/>
              </a:ext>
            </a:extLst>
          </p:cNvPr>
          <p:cNvPicPr>
            <a:picLocks noChangeAspect="1"/>
          </p:cNvPicPr>
          <p:nvPr/>
        </p:nvPicPr>
        <p:blipFill>
          <a:blip r:embed="rId3">
            <a:alphaModFix amt="60000"/>
          </a:blip>
          <a:srcRect l="3470" r="7529" b="-1"/>
          <a:stretch/>
        </p:blipFill>
        <p:spPr>
          <a:xfrm>
            <a:off x="20" y="10"/>
            <a:ext cx="9143980" cy="6857990"/>
          </a:xfrm>
          <a:prstGeom prst="rect">
            <a:avLst/>
          </a:prstGeom>
        </p:spPr>
      </p:pic>
      <p:sp>
        <p:nvSpPr>
          <p:cNvPr id="5" name="Titre 4">
            <a:extLst>
              <a:ext uri="{FF2B5EF4-FFF2-40B4-BE49-F238E27FC236}">
                <a16:creationId xmlns:a16="http://schemas.microsoft.com/office/drawing/2014/main" id="{9757CB98-AB2B-536E-BDA4-D7B8B7CA2CA9}"/>
              </a:ext>
            </a:extLst>
          </p:cNvPr>
          <p:cNvSpPr>
            <a:spLocks noGrp="1"/>
          </p:cNvSpPr>
          <p:nvPr>
            <p:ph type="title"/>
          </p:nvPr>
        </p:nvSpPr>
        <p:spPr>
          <a:xfrm>
            <a:off x="457200" y="274638"/>
            <a:ext cx="8229600" cy="624871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t>Arcadia a été un défi enrichissant qui m’a permis de développer des compétences variées. Ce projet reflète mon aptitude à concevoir, développer et déployer des solutions web complexes, tout en respectant les normes de sécurité et de gestion des données.</a:t>
            </a:r>
          </a:p>
        </p:txBody>
      </p:sp>
    </p:spTree>
    <p:extLst>
      <p:ext uri="{BB962C8B-B14F-4D97-AF65-F5344CB8AC3E}">
        <p14:creationId xmlns:p14="http://schemas.microsoft.com/office/powerpoint/2010/main" val="186385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p:cNvPicPr>
            <a:picLocks noChangeAspect="1"/>
          </p:cNvPicPr>
          <p:nvPr/>
        </p:nvPicPr>
        <p:blipFill>
          <a:blip r:embed="rId3">
            <a:alphaModFix amt="35000"/>
          </a:blip>
          <a:srcRect l="3470" r="7529" b="-2"/>
          <a:stretch/>
        </p:blipFill>
        <p:spPr>
          <a:xfrm>
            <a:off x="20" y="1"/>
            <a:ext cx="9143980" cy="6857999"/>
          </a:xfrm>
          <a:prstGeom prst="rect">
            <a:avLst/>
          </a:prstGeom>
        </p:spPr>
      </p:pic>
      <p:sp>
        <p:nvSpPr>
          <p:cNvPr id="2" name="Title 1"/>
          <p:cNvSpPr>
            <a:spLocks noGrp="1"/>
          </p:cNvSpPr>
          <p:nvPr>
            <p:ph type="title"/>
          </p:nvPr>
        </p:nvSpPr>
        <p:spPr>
          <a:xfrm>
            <a:off x="628649" y="1065862"/>
            <a:ext cx="4539716" cy="4726276"/>
          </a:xfrm>
        </p:spPr>
        <p:style>
          <a:lnRef idx="0">
            <a:scrgbClr r="0" g="0" b="0"/>
          </a:lnRef>
          <a:fillRef idx="0">
            <a:scrgbClr r="0" g="0" b="0"/>
          </a:fillRef>
          <a:effectRef idx="0">
            <a:scrgbClr r="0" g="0" b="0"/>
          </a:effectRef>
          <a:fontRef idx="minor">
            <a:schemeClr val="lt1"/>
          </a:fontRef>
        </p:style>
        <p:txBody>
          <a:bodyPr>
            <a:normAutofit/>
          </a:bodyPr>
          <a:lstStyle/>
          <a:p>
            <a:pPr algn="r"/>
            <a:r>
              <a:rPr lang="fr-FR" sz="7000">
                <a:ln w="22225">
                  <a:solidFill>
                    <a:srgbClr val="FFFFFF"/>
                  </a:solidFill>
                </a:ln>
                <a:noFill/>
              </a:rPr>
              <a:t>Zoo Arcadia</a:t>
            </a:r>
          </a:p>
        </p:txBody>
      </p:sp>
      <p:cxnSp>
        <p:nvCxnSpPr>
          <p:cNvPr id="14"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9674"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650980" y="1065862"/>
            <a:ext cx="2895002" cy="4726276"/>
          </a:xfrm>
        </p:spPr>
        <p:style>
          <a:lnRef idx="0">
            <a:scrgbClr r="0" g="0" b="0"/>
          </a:lnRef>
          <a:fillRef idx="0">
            <a:scrgbClr r="0" g="0" b="0"/>
          </a:fillRef>
          <a:effectRef idx="0">
            <a:scrgbClr r="0" g="0" b="0"/>
          </a:effectRef>
          <a:fontRef idx="minor">
            <a:schemeClr val="lt1"/>
          </a:fontRef>
        </p:style>
        <p:txBody>
          <a:bodyPr anchor="ctr">
            <a:normAutofit/>
          </a:bodyPr>
          <a:lstStyle/>
          <a:p>
            <a:pPr marL="0" indent="0">
              <a:buNone/>
            </a:pPr>
            <a:r>
              <a:rPr lang="fr-FR" sz="1700">
                <a:solidFill>
                  <a:srgbClr val="FFFFFF"/>
                </a:solidFill>
              </a:rPr>
              <a:t>• Acteurs</a:t>
            </a:r>
          </a:p>
          <a:p>
            <a:pPr marL="0" indent="0">
              <a:buNone/>
            </a:pPr>
            <a:r>
              <a:rPr lang="fr-FR" sz="1700">
                <a:solidFill>
                  <a:srgbClr val="FFFFFF"/>
                </a:solidFill>
              </a:rPr>
              <a:t>  - José, directeur du zoo</a:t>
            </a:r>
          </a:p>
          <a:p>
            <a:pPr marL="0" indent="0">
              <a:buNone/>
            </a:pPr>
            <a:r>
              <a:rPr lang="fr-FR" sz="1700">
                <a:solidFill>
                  <a:srgbClr val="FFFFFF"/>
                </a:solidFill>
              </a:rPr>
              <a:t>  - Employées</a:t>
            </a:r>
          </a:p>
          <a:p>
            <a:pPr marL="0" indent="0">
              <a:buNone/>
            </a:pPr>
            <a:r>
              <a:rPr lang="fr-FR" sz="1700">
                <a:solidFill>
                  <a:srgbClr val="FFFFFF"/>
                </a:solidFill>
              </a:rPr>
              <a:t>  - Vétérinaires</a:t>
            </a:r>
          </a:p>
          <a:p>
            <a:pPr marL="0" indent="0">
              <a:buNone/>
            </a:pPr>
            <a:r>
              <a:rPr lang="fr-FR" sz="1700">
                <a:solidFill>
                  <a:srgbClr val="FFFFFF"/>
                </a:solidFill>
              </a:rPr>
              <a:t>  - Visiteur</a:t>
            </a:r>
          </a:p>
          <a:p>
            <a:pPr>
              <a:buFont typeface="Arial" panose="020B0604020202020204" pitchFamily="34" charset="0"/>
              <a:buChar char="•"/>
            </a:pPr>
            <a:r>
              <a:rPr lang="fr-FR" sz="1700">
                <a:solidFill>
                  <a:srgbClr val="FFFFFF"/>
                </a:solidFill>
              </a:rPr>
              <a:t>Objectifs</a:t>
            </a:r>
          </a:p>
          <a:p>
            <a:pPr marL="0" indent="0">
              <a:buNone/>
            </a:pPr>
            <a:r>
              <a:rPr lang="fr-FR" sz="1700">
                <a:solidFill>
                  <a:srgbClr val="FFFFFF"/>
                </a:solidFill>
              </a:rPr>
              <a:t>  - Communication publique</a:t>
            </a:r>
          </a:p>
          <a:p>
            <a:pPr marL="0" indent="0">
              <a:buNone/>
            </a:pPr>
            <a:r>
              <a:rPr lang="fr-FR" sz="1700">
                <a:solidFill>
                  <a:srgbClr val="FFFFFF"/>
                </a:solidFill>
              </a:rPr>
              <a:t>  - Opérations métiers quotidiennes</a:t>
            </a:r>
          </a:p>
          <a:p>
            <a:pPr marL="0" indent="0">
              <a:buNone/>
            </a:pPr>
            <a:endParaRPr lang="fr-FR" sz="170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ngle.jpg"/>
          <p:cNvPicPr>
            <a:picLocks noChangeAspect="1"/>
          </p:cNvPicPr>
          <p:nvPr/>
        </p:nvPicPr>
        <p:blipFill>
          <a:blip r:embed="rId3">
            <a:alphaModFix amt="40000"/>
          </a:blip>
          <a:srcRect l="3470" r="7529" b="-1"/>
          <a:stretch/>
        </p:blipFill>
        <p:spPr>
          <a:xfrm>
            <a:off x="20" y="10"/>
            <a:ext cx="9143979" cy="6857990"/>
          </a:xfrm>
          <a:prstGeom prst="rect">
            <a:avLst/>
          </a:prstGeom>
        </p:spPr>
      </p:pic>
      <p:sp>
        <p:nvSpPr>
          <p:cNvPr id="2" name="Title 1"/>
          <p:cNvSpPr>
            <a:spLocks noGrp="1"/>
          </p:cNvSpPr>
          <p:nvPr>
            <p:ph type="title"/>
          </p:nvPr>
        </p:nvSpPr>
        <p:spPr>
          <a:xfrm>
            <a:off x="480060" y="853673"/>
            <a:ext cx="3017520" cy="5004794"/>
          </a:xfrm>
        </p:spPr>
        <p:style>
          <a:lnRef idx="0">
            <a:scrgbClr r="0" g="0" b="0"/>
          </a:lnRef>
          <a:fillRef idx="0">
            <a:scrgbClr r="0" g="0" b="0"/>
          </a:fillRef>
          <a:effectRef idx="0">
            <a:scrgbClr r="0" g="0" b="0"/>
          </a:effectRef>
          <a:fontRef idx="minor">
            <a:schemeClr val="lt1"/>
          </a:fontRef>
        </p:style>
        <p:txBody>
          <a:bodyPr>
            <a:normAutofit/>
          </a:bodyPr>
          <a:lstStyle/>
          <a:p>
            <a:r>
              <a:rPr lang="fr-FR" sz="4700">
                <a:solidFill>
                  <a:schemeClr val="bg1"/>
                </a:solidFill>
              </a:rPr>
              <a:t>Cahier des charges </a:t>
            </a:r>
          </a:p>
        </p:txBody>
      </p:sp>
      <p:sp>
        <p:nvSpPr>
          <p:cNvPr id="3" name="Content Placeholder 2"/>
          <p:cNvSpPr>
            <a:spLocks noGrp="1"/>
          </p:cNvSpPr>
          <p:nvPr>
            <p:ph idx="1"/>
          </p:nvPr>
        </p:nvSpPr>
        <p:spPr>
          <a:xfrm>
            <a:off x="4199312" y="853673"/>
            <a:ext cx="4286250" cy="5004794"/>
          </a:xfrm>
        </p:spPr>
        <p:style>
          <a:lnRef idx="0">
            <a:scrgbClr r="0" g="0" b="0"/>
          </a:lnRef>
          <a:fillRef idx="0">
            <a:scrgbClr r="0" g="0" b="0"/>
          </a:fillRef>
          <a:effectRef idx="0">
            <a:scrgbClr r="0" g="0" b="0"/>
          </a:effectRef>
          <a:fontRef idx="minor">
            <a:schemeClr val="lt1"/>
          </a:fontRef>
        </p:style>
        <p:txBody>
          <a:bodyPr anchor="ctr">
            <a:normAutofit/>
          </a:bodyPr>
          <a:lstStyle/>
          <a:p>
            <a:r>
              <a:rPr lang="fr-FR" sz="1900">
                <a:solidFill>
                  <a:schemeClr val="bg1"/>
                </a:solidFill>
              </a:rPr>
              <a:t>Gestion des comptes </a:t>
            </a:r>
          </a:p>
          <a:p>
            <a:r>
              <a:rPr lang="fr-FR" sz="1900">
                <a:solidFill>
                  <a:schemeClr val="bg1"/>
                </a:solidFill>
              </a:rPr>
              <a:t>Gestion accès privilégiés </a:t>
            </a:r>
          </a:p>
          <a:p>
            <a:r>
              <a:rPr lang="fr-FR" sz="1900">
                <a:solidFill>
                  <a:schemeClr val="bg1"/>
                </a:solidFill>
              </a:rPr>
              <a:t>Application métier: Opérations quotidiennes depuis espace réservés aux salariés </a:t>
            </a:r>
          </a:p>
          <a:p>
            <a:r>
              <a:rPr lang="fr-FR" sz="1900">
                <a:solidFill>
                  <a:schemeClr val="bg1"/>
                </a:solidFill>
              </a:rPr>
              <a:t>Avis clients et demandes de contact </a:t>
            </a:r>
          </a:p>
          <a:p>
            <a:r>
              <a:rPr lang="fr-FR" sz="1900">
                <a:solidFill>
                  <a:schemeClr val="bg1"/>
                </a:solidFill>
              </a:rPr>
              <a:t>Affichage services, habitats, avis clients, animaux &amp; leur dernier bilan vétérinaire.</a:t>
            </a:r>
          </a:p>
        </p:txBody>
      </p:sp>
      <p:sp>
        <p:nvSpPr>
          <p:cNvPr id="11"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9190" y="493776"/>
            <a:ext cx="4672203" cy="5722227"/>
          </a:xfrm>
          <a:custGeom>
            <a:avLst/>
            <a:gdLst>
              <a:gd name="connsiteX0" fmla="*/ 0 w 4672203"/>
              <a:gd name="connsiteY0" fmla="*/ 0 h 5722227"/>
              <a:gd name="connsiteX1" fmla="*/ 620736 w 4672203"/>
              <a:gd name="connsiteY1" fmla="*/ 0 h 5722227"/>
              <a:gd name="connsiteX2" fmla="*/ 1148027 w 4672203"/>
              <a:gd name="connsiteY2" fmla="*/ 0 h 5722227"/>
              <a:gd name="connsiteX3" fmla="*/ 1908929 w 4672203"/>
              <a:gd name="connsiteY3" fmla="*/ 0 h 5722227"/>
              <a:gd name="connsiteX4" fmla="*/ 2529664 w 4672203"/>
              <a:gd name="connsiteY4" fmla="*/ 0 h 5722227"/>
              <a:gd name="connsiteX5" fmla="*/ 3150400 w 4672203"/>
              <a:gd name="connsiteY5" fmla="*/ 0 h 5722227"/>
              <a:gd name="connsiteX6" fmla="*/ 3911301 w 4672203"/>
              <a:gd name="connsiteY6" fmla="*/ 0 h 5722227"/>
              <a:gd name="connsiteX7" fmla="*/ 4672203 w 4672203"/>
              <a:gd name="connsiteY7" fmla="*/ 0 h 5722227"/>
              <a:gd name="connsiteX8" fmla="*/ 4672203 w 4672203"/>
              <a:gd name="connsiteY8" fmla="*/ 750248 h 5722227"/>
              <a:gd name="connsiteX9" fmla="*/ 4672203 w 4672203"/>
              <a:gd name="connsiteY9" fmla="*/ 1271606 h 5722227"/>
              <a:gd name="connsiteX10" fmla="*/ 4672203 w 4672203"/>
              <a:gd name="connsiteY10" fmla="*/ 1792964 h 5722227"/>
              <a:gd name="connsiteX11" fmla="*/ 4672203 w 4672203"/>
              <a:gd name="connsiteY11" fmla="*/ 2428767 h 5722227"/>
              <a:gd name="connsiteX12" fmla="*/ 4672203 w 4672203"/>
              <a:gd name="connsiteY12" fmla="*/ 3121793 h 5722227"/>
              <a:gd name="connsiteX13" fmla="*/ 4672203 w 4672203"/>
              <a:gd name="connsiteY13" fmla="*/ 3585929 h 5722227"/>
              <a:gd name="connsiteX14" fmla="*/ 4672203 w 4672203"/>
              <a:gd name="connsiteY14" fmla="*/ 4221732 h 5722227"/>
              <a:gd name="connsiteX15" fmla="*/ 4672203 w 4672203"/>
              <a:gd name="connsiteY15" fmla="*/ 4857535 h 5722227"/>
              <a:gd name="connsiteX16" fmla="*/ 4672203 w 4672203"/>
              <a:gd name="connsiteY16" fmla="*/ 5722227 h 5722227"/>
              <a:gd name="connsiteX17" fmla="*/ 3958023 w 4672203"/>
              <a:gd name="connsiteY17" fmla="*/ 5722227 h 5722227"/>
              <a:gd name="connsiteX18" fmla="*/ 3290566 w 4672203"/>
              <a:gd name="connsiteY18" fmla="*/ 5722227 h 5722227"/>
              <a:gd name="connsiteX19" fmla="*/ 2763274 w 4672203"/>
              <a:gd name="connsiteY19" fmla="*/ 5722227 h 5722227"/>
              <a:gd name="connsiteX20" fmla="*/ 2189261 w 4672203"/>
              <a:gd name="connsiteY20" fmla="*/ 5722227 h 5722227"/>
              <a:gd name="connsiteX21" fmla="*/ 1428359 w 4672203"/>
              <a:gd name="connsiteY21" fmla="*/ 5722227 h 5722227"/>
              <a:gd name="connsiteX22" fmla="*/ 760902 w 4672203"/>
              <a:gd name="connsiteY22" fmla="*/ 5722227 h 5722227"/>
              <a:gd name="connsiteX23" fmla="*/ 0 w 4672203"/>
              <a:gd name="connsiteY23" fmla="*/ 5722227 h 5722227"/>
              <a:gd name="connsiteX24" fmla="*/ 0 w 4672203"/>
              <a:gd name="connsiteY24" fmla="*/ 5086424 h 5722227"/>
              <a:gd name="connsiteX25" fmla="*/ 0 w 4672203"/>
              <a:gd name="connsiteY25" fmla="*/ 4622288 h 5722227"/>
              <a:gd name="connsiteX26" fmla="*/ 0 w 4672203"/>
              <a:gd name="connsiteY26" fmla="*/ 4158152 h 5722227"/>
              <a:gd name="connsiteX27" fmla="*/ 0 w 4672203"/>
              <a:gd name="connsiteY27" fmla="*/ 3465126 h 5722227"/>
              <a:gd name="connsiteX28" fmla="*/ 0 w 4672203"/>
              <a:gd name="connsiteY28" fmla="*/ 2943768 h 5722227"/>
              <a:gd name="connsiteX29" fmla="*/ 0 w 4672203"/>
              <a:gd name="connsiteY29" fmla="*/ 2193520 h 5722227"/>
              <a:gd name="connsiteX30" fmla="*/ 0 w 4672203"/>
              <a:gd name="connsiteY30" fmla="*/ 1614940 h 5722227"/>
              <a:gd name="connsiteX31" fmla="*/ 0 w 4672203"/>
              <a:gd name="connsiteY31" fmla="*/ 1150803 h 5722227"/>
              <a:gd name="connsiteX32" fmla="*/ 0 w 4672203"/>
              <a:gd name="connsiteY32"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72203" h="5722227" extrusionOk="0">
                <a:moveTo>
                  <a:pt x="0" y="0"/>
                </a:moveTo>
                <a:cubicBezTo>
                  <a:pt x="186732" y="-3296"/>
                  <a:pt x="388938" y="-25607"/>
                  <a:pt x="620736" y="0"/>
                </a:cubicBezTo>
                <a:cubicBezTo>
                  <a:pt x="852534" y="25607"/>
                  <a:pt x="965862" y="-20204"/>
                  <a:pt x="1148027" y="0"/>
                </a:cubicBezTo>
                <a:cubicBezTo>
                  <a:pt x="1330192" y="20204"/>
                  <a:pt x="1682800" y="5923"/>
                  <a:pt x="1908929" y="0"/>
                </a:cubicBezTo>
                <a:cubicBezTo>
                  <a:pt x="2135058" y="-5923"/>
                  <a:pt x="2320754" y="-17866"/>
                  <a:pt x="2529664" y="0"/>
                </a:cubicBezTo>
                <a:cubicBezTo>
                  <a:pt x="2738574" y="17866"/>
                  <a:pt x="2977201" y="15678"/>
                  <a:pt x="3150400" y="0"/>
                </a:cubicBezTo>
                <a:cubicBezTo>
                  <a:pt x="3323599" y="-15678"/>
                  <a:pt x="3752275" y="26639"/>
                  <a:pt x="3911301" y="0"/>
                </a:cubicBezTo>
                <a:cubicBezTo>
                  <a:pt x="4070327" y="-26639"/>
                  <a:pt x="4307234" y="-33315"/>
                  <a:pt x="4672203" y="0"/>
                </a:cubicBezTo>
                <a:cubicBezTo>
                  <a:pt x="4643785" y="151106"/>
                  <a:pt x="4649014" y="542847"/>
                  <a:pt x="4672203" y="750248"/>
                </a:cubicBezTo>
                <a:cubicBezTo>
                  <a:pt x="4695392" y="957649"/>
                  <a:pt x="4667099" y="1013278"/>
                  <a:pt x="4672203" y="1271606"/>
                </a:cubicBezTo>
                <a:cubicBezTo>
                  <a:pt x="4677307" y="1529934"/>
                  <a:pt x="4696383" y="1678874"/>
                  <a:pt x="4672203" y="1792964"/>
                </a:cubicBezTo>
                <a:cubicBezTo>
                  <a:pt x="4648023" y="1907054"/>
                  <a:pt x="4672783" y="2249609"/>
                  <a:pt x="4672203" y="2428767"/>
                </a:cubicBezTo>
                <a:cubicBezTo>
                  <a:pt x="4671623" y="2607925"/>
                  <a:pt x="4665079" y="2952359"/>
                  <a:pt x="4672203" y="3121793"/>
                </a:cubicBezTo>
                <a:cubicBezTo>
                  <a:pt x="4679327" y="3291227"/>
                  <a:pt x="4662966" y="3392984"/>
                  <a:pt x="4672203" y="3585929"/>
                </a:cubicBezTo>
                <a:cubicBezTo>
                  <a:pt x="4681440" y="3778874"/>
                  <a:pt x="4663528" y="4083079"/>
                  <a:pt x="4672203" y="4221732"/>
                </a:cubicBezTo>
                <a:cubicBezTo>
                  <a:pt x="4680878" y="4360385"/>
                  <a:pt x="4699354" y="4659120"/>
                  <a:pt x="4672203" y="4857535"/>
                </a:cubicBezTo>
                <a:cubicBezTo>
                  <a:pt x="4645052" y="5055950"/>
                  <a:pt x="4688563" y="5364799"/>
                  <a:pt x="4672203" y="5722227"/>
                </a:cubicBezTo>
                <a:cubicBezTo>
                  <a:pt x="4416209" y="5713249"/>
                  <a:pt x="4307868" y="5739562"/>
                  <a:pt x="3958023" y="5722227"/>
                </a:cubicBezTo>
                <a:cubicBezTo>
                  <a:pt x="3608178" y="5704892"/>
                  <a:pt x="3576363" y="5732699"/>
                  <a:pt x="3290566" y="5722227"/>
                </a:cubicBezTo>
                <a:cubicBezTo>
                  <a:pt x="3004769" y="5711755"/>
                  <a:pt x="2964899" y="5726994"/>
                  <a:pt x="2763274" y="5722227"/>
                </a:cubicBezTo>
                <a:cubicBezTo>
                  <a:pt x="2561649" y="5717460"/>
                  <a:pt x="2380243" y="5710789"/>
                  <a:pt x="2189261" y="5722227"/>
                </a:cubicBezTo>
                <a:cubicBezTo>
                  <a:pt x="1998279" y="5733665"/>
                  <a:pt x="1781759" y="5759437"/>
                  <a:pt x="1428359" y="5722227"/>
                </a:cubicBezTo>
                <a:cubicBezTo>
                  <a:pt x="1074959" y="5685017"/>
                  <a:pt x="995764" y="5734876"/>
                  <a:pt x="760902" y="5722227"/>
                </a:cubicBezTo>
                <a:cubicBezTo>
                  <a:pt x="526040" y="5709578"/>
                  <a:pt x="366976" y="5698082"/>
                  <a:pt x="0" y="5722227"/>
                </a:cubicBezTo>
                <a:cubicBezTo>
                  <a:pt x="13253" y="5532714"/>
                  <a:pt x="-27010" y="5388579"/>
                  <a:pt x="0" y="5086424"/>
                </a:cubicBezTo>
                <a:cubicBezTo>
                  <a:pt x="27010" y="4784269"/>
                  <a:pt x="1316" y="4790856"/>
                  <a:pt x="0" y="4622288"/>
                </a:cubicBezTo>
                <a:cubicBezTo>
                  <a:pt x="-1316" y="4453720"/>
                  <a:pt x="-17889" y="4329685"/>
                  <a:pt x="0" y="4158152"/>
                </a:cubicBezTo>
                <a:cubicBezTo>
                  <a:pt x="17889" y="3986619"/>
                  <a:pt x="29957" y="3697891"/>
                  <a:pt x="0" y="3465126"/>
                </a:cubicBezTo>
                <a:cubicBezTo>
                  <a:pt x="-29957" y="3232361"/>
                  <a:pt x="-11215" y="3087732"/>
                  <a:pt x="0" y="2943768"/>
                </a:cubicBezTo>
                <a:cubicBezTo>
                  <a:pt x="11215" y="2799804"/>
                  <a:pt x="20310" y="2436665"/>
                  <a:pt x="0" y="2193520"/>
                </a:cubicBezTo>
                <a:cubicBezTo>
                  <a:pt x="-20310" y="1950375"/>
                  <a:pt x="1394" y="1814798"/>
                  <a:pt x="0" y="1614940"/>
                </a:cubicBezTo>
                <a:cubicBezTo>
                  <a:pt x="-1394" y="1415082"/>
                  <a:pt x="17016" y="1343257"/>
                  <a:pt x="0" y="1150803"/>
                </a:cubicBezTo>
                <a:cubicBezTo>
                  <a:pt x="-17016" y="958349"/>
                  <a:pt x="1173" y="374711"/>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solidFill>
                  <a:schemeClr val="accent3">
                    <a:lumMod val="75000"/>
                  </a:schemeClr>
                </a:solidFill>
              </a:rPr>
              <a:t>Stack Technique</a:t>
            </a:r>
            <a:endParaRPr dirty="0">
              <a:solidFill>
                <a:schemeClr val="accent3">
                  <a:lumMod val="75000"/>
                </a:schemeClr>
              </a:solidFill>
            </a:endParaRPr>
          </a:p>
        </p:txBody>
      </p:sp>
      <p:sp>
        <p:nvSpPr>
          <p:cNvPr id="3" name="Content Placeholder 2"/>
          <p:cNvSpPr>
            <a:spLocks noGrp="1"/>
          </p:cNvSpPr>
          <p:nvPr>
            <p:ph idx="1"/>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accent3">
                    <a:lumMod val="40000"/>
                    <a:lumOff val="60000"/>
                  </a:schemeClr>
                </a:solidFill>
              </a:rPr>
              <a:t>Front :</a:t>
            </a:r>
          </a:p>
          <a:p>
            <a:pPr marL="0" indent="0">
              <a:buNone/>
            </a:pPr>
            <a:endParaRPr lang="fr-FR" dirty="0">
              <a:solidFill>
                <a:schemeClr val="accent3">
                  <a:lumMod val="40000"/>
                  <a:lumOff val="60000"/>
                </a:schemeClr>
              </a:solidFill>
            </a:endParaRPr>
          </a:p>
          <a:p>
            <a:r>
              <a:rPr lang="fr-FR" dirty="0">
                <a:solidFill>
                  <a:schemeClr val="accent3">
                    <a:lumMod val="40000"/>
                    <a:lumOff val="60000"/>
                  </a:schemeClr>
                </a:solidFill>
              </a:rPr>
              <a:t>Moteur de </a:t>
            </a:r>
            <a:r>
              <a:rPr lang="fr-FR" dirty="0" err="1">
                <a:solidFill>
                  <a:schemeClr val="accent3">
                    <a:lumMod val="40000"/>
                    <a:lumOff val="60000"/>
                  </a:schemeClr>
                </a:solidFill>
              </a:rPr>
              <a:t>templates</a:t>
            </a:r>
            <a:r>
              <a:rPr lang="fr-FR" dirty="0">
                <a:solidFill>
                  <a:schemeClr val="accent3">
                    <a:lumMod val="40000"/>
                    <a:lumOff val="60000"/>
                  </a:schemeClr>
                </a:solidFill>
              </a:rPr>
              <a:t>:  </a:t>
            </a:r>
          </a:p>
          <a:p>
            <a:pPr marL="0" indent="0">
              <a:buNone/>
            </a:pPr>
            <a:endParaRPr lang="fr-FR" dirty="0">
              <a:solidFill>
                <a:schemeClr val="accent3">
                  <a:lumMod val="40000"/>
                  <a:lumOff val="60000"/>
                </a:schemeClr>
              </a:solidFill>
            </a:endParaRPr>
          </a:p>
          <a:p>
            <a:r>
              <a:rPr lang="fr-FR" dirty="0">
                <a:solidFill>
                  <a:schemeClr val="accent3">
                    <a:lumMod val="40000"/>
                    <a:lumOff val="60000"/>
                  </a:schemeClr>
                </a:solidFill>
              </a:rPr>
              <a:t>Back : </a:t>
            </a:r>
          </a:p>
          <a:p>
            <a:endParaRPr lang="fr-FR" dirty="0">
              <a:solidFill>
                <a:schemeClr val="accent3">
                  <a:lumMod val="40000"/>
                  <a:lumOff val="60000"/>
                </a:schemeClr>
              </a:solidFill>
            </a:endParaRPr>
          </a:p>
          <a:p>
            <a:r>
              <a:rPr lang="fr-FR" dirty="0">
                <a:solidFill>
                  <a:schemeClr val="accent3">
                    <a:lumMod val="40000"/>
                    <a:lumOff val="60000"/>
                  </a:schemeClr>
                </a:solidFill>
              </a:rPr>
              <a:t>Bases de données : </a:t>
            </a:r>
            <a:endParaRPr dirty="0">
              <a:solidFill>
                <a:schemeClr val="accent3">
                  <a:lumMod val="40000"/>
                  <a:lumOff val="60000"/>
                </a:schemeClr>
              </a:solidFill>
            </a:endParaRPr>
          </a:p>
        </p:txBody>
      </p:sp>
      <p:pic>
        <p:nvPicPr>
          <p:cNvPr id="6" name="Image 5" descr="Une image contenant Graphique, symbole, orange, conception&#10;&#10;Description générée automatiquement">
            <a:extLst>
              <a:ext uri="{FF2B5EF4-FFF2-40B4-BE49-F238E27FC236}">
                <a16:creationId xmlns:a16="http://schemas.microsoft.com/office/drawing/2014/main" id="{03D53C19-E8AA-2C69-D348-0E5C2636772D}"/>
              </a:ext>
            </a:extLst>
          </p:cNvPr>
          <p:cNvPicPr>
            <a:picLocks noChangeAspect="1"/>
          </p:cNvPicPr>
          <p:nvPr/>
        </p:nvPicPr>
        <p:blipFill>
          <a:blip r:embed="rId4"/>
          <a:stretch>
            <a:fillRect/>
          </a:stretch>
        </p:blipFill>
        <p:spPr>
          <a:xfrm>
            <a:off x="2346542" y="1693538"/>
            <a:ext cx="706678" cy="706678"/>
          </a:xfrm>
          <a:prstGeom prst="rect">
            <a:avLst/>
          </a:prstGeom>
        </p:spPr>
      </p:pic>
      <p:pic>
        <p:nvPicPr>
          <p:cNvPr id="8" name="Image 7" descr="Une image contenant Police, Graphique, logo, conception&#10;&#10;Description générée automatiquement">
            <a:extLst>
              <a:ext uri="{FF2B5EF4-FFF2-40B4-BE49-F238E27FC236}">
                <a16:creationId xmlns:a16="http://schemas.microsoft.com/office/drawing/2014/main" id="{0F2E362E-1F27-F776-264C-A34EB79A34AA}"/>
              </a:ext>
            </a:extLst>
          </p:cNvPr>
          <p:cNvPicPr>
            <a:picLocks noChangeAspect="1"/>
          </p:cNvPicPr>
          <p:nvPr/>
        </p:nvPicPr>
        <p:blipFill>
          <a:blip r:embed="rId5"/>
          <a:stretch>
            <a:fillRect/>
          </a:stretch>
        </p:blipFill>
        <p:spPr>
          <a:xfrm>
            <a:off x="3723362" y="1692276"/>
            <a:ext cx="706678" cy="706678"/>
          </a:xfrm>
          <a:prstGeom prst="rect">
            <a:avLst/>
          </a:prstGeom>
        </p:spPr>
      </p:pic>
      <p:pic>
        <p:nvPicPr>
          <p:cNvPr id="10" name="Graphique 9">
            <a:extLst>
              <a:ext uri="{FF2B5EF4-FFF2-40B4-BE49-F238E27FC236}">
                <a16:creationId xmlns:a16="http://schemas.microsoft.com/office/drawing/2014/main" id="{F6F3033C-1558-ED0E-FB44-3F22A4BD20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6582" y="1723518"/>
            <a:ext cx="847606" cy="675436"/>
          </a:xfrm>
          <a:prstGeom prst="rect">
            <a:avLst/>
          </a:prstGeom>
        </p:spPr>
      </p:pic>
      <p:pic>
        <p:nvPicPr>
          <p:cNvPr id="14" name="Graphique 13">
            <a:extLst>
              <a:ext uri="{FF2B5EF4-FFF2-40B4-BE49-F238E27FC236}">
                <a16:creationId xmlns:a16="http://schemas.microsoft.com/office/drawing/2014/main" id="{4F074BC8-CC05-E91D-681B-255E8840B2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20638" y="1637592"/>
            <a:ext cx="557726" cy="762624"/>
          </a:xfrm>
          <a:prstGeom prst="rect">
            <a:avLst/>
          </a:prstGeom>
        </p:spPr>
      </p:pic>
      <p:pic>
        <p:nvPicPr>
          <p:cNvPr id="16" name="Image 15" descr="Une image contenant logo, Police, Graphique, symbole&#10;&#10;Description générée automatiquement">
            <a:extLst>
              <a:ext uri="{FF2B5EF4-FFF2-40B4-BE49-F238E27FC236}">
                <a16:creationId xmlns:a16="http://schemas.microsoft.com/office/drawing/2014/main" id="{0946D38B-AC11-7CB6-A7C9-3014E3AF0C13}"/>
              </a:ext>
            </a:extLst>
          </p:cNvPr>
          <p:cNvPicPr>
            <a:picLocks noChangeAspect="1"/>
          </p:cNvPicPr>
          <p:nvPr/>
        </p:nvPicPr>
        <p:blipFill>
          <a:blip r:embed="rId10"/>
          <a:stretch>
            <a:fillRect/>
          </a:stretch>
        </p:blipFill>
        <p:spPr>
          <a:xfrm>
            <a:off x="5016832" y="2680567"/>
            <a:ext cx="1365337" cy="768002"/>
          </a:xfrm>
          <a:prstGeom prst="rect">
            <a:avLst/>
          </a:prstGeom>
        </p:spPr>
      </p:pic>
      <p:pic>
        <p:nvPicPr>
          <p:cNvPr id="18" name="Image 17" descr="Une image contenant symbole, Police, cercle, logo&#10;&#10;Description générée automatiquement">
            <a:extLst>
              <a:ext uri="{FF2B5EF4-FFF2-40B4-BE49-F238E27FC236}">
                <a16:creationId xmlns:a16="http://schemas.microsoft.com/office/drawing/2014/main" id="{205693D0-E13A-38FA-1243-22B93C0F3750}"/>
              </a:ext>
            </a:extLst>
          </p:cNvPr>
          <p:cNvPicPr>
            <a:picLocks noChangeAspect="1"/>
          </p:cNvPicPr>
          <p:nvPr/>
        </p:nvPicPr>
        <p:blipFill>
          <a:blip r:embed="rId11"/>
          <a:stretch>
            <a:fillRect/>
          </a:stretch>
        </p:blipFill>
        <p:spPr>
          <a:xfrm>
            <a:off x="2293370" y="3753023"/>
            <a:ext cx="1307013" cy="704762"/>
          </a:xfrm>
          <a:prstGeom prst="rect">
            <a:avLst/>
          </a:prstGeom>
        </p:spPr>
      </p:pic>
      <p:pic>
        <p:nvPicPr>
          <p:cNvPr id="20" name="Image 19" descr="Une image contenant logo, Police, Graphique, symbole&#10;&#10;Description générée automatiquement">
            <a:extLst>
              <a:ext uri="{FF2B5EF4-FFF2-40B4-BE49-F238E27FC236}">
                <a16:creationId xmlns:a16="http://schemas.microsoft.com/office/drawing/2014/main" id="{D8550900-275A-6997-B7F9-ED976ECAC2DD}"/>
              </a:ext>
            </a:extLst>
          </p:cNvPr>
          <p:cNvPicPr>
            <a:picLocks noChangeAspect="1"/>
          </p:cNvPicPr>
          <p:nvPr/>
        </p:nvPicPr>
        <p:blipFill>
          <a:blip r:embed="rId12"/>
          <a:stretch>
            <a:fillRect/>
          </a:stretch>
        </p:blipFill>
        <p:spPr>
          <a:xfrm>
            <a:off x="4339602" y="3684438"/>
            <a:ext cx="1307013" cy="869758"/>
          </a:xfrm>
          <a:prstGeom prst="rect">
            <a:avLst/>
          </a:prstGeom>
        </p:spPr>
      </p:pic>
      <p:pic>
        <p:nvPicPr>
          <p:cNvPr id="24" name="Image 23" descr="Une image contenant Police, logo, texte, Graphique&#10;&#10;Description générée automatiquement">
            <a:extLst>
              <a:ext uri="{FF2B5EF4-FFF2-40B4-BE49-F238E27FC236}">
                <a16:creationId xmlns:a16="http://schemas.microsoft.com/office/drawing/2014/main" id="{C5B0DF99-B6E6-B157-9C70-B015F5B1ABC4}"/>
              </a:ext>
            </a:extLst>
          </p:cNvPr>
          <p:cNvPicPr>
            <a:picLocks noChangeAspect="1"/>
          </p:cNvPicPr>
          <p:nvPr/>
        </p:nvPicPr>
        <p:blipFill>
          <a:blip r:embed="rId13"/>
          <a:stretch>
            <a:fillRect/>
          </a:stretch>
        </p:blipFill>
        <p:spPr>
          <a:xfrm>
            <a:off x="6260933" y="4959355"/>
            <a:ext cx="1475990" cy="780922"/>
          </a:xfrm>
          <a:prstGeom prst="rect">
            <a:avLst/>
          </a:prstGeom>
        </p:spPr>
      </p:pic>
      <p:pic>
        <p:nvPicPr>
          <p:cNvPr id="26" name="Image 25" descr="Une image contenant Graphique, clipart, logo, conception&#10;&#10;Description générée automatiquement">
            <a:extLst>
              <a:ext uri="{FF2B5EF4-FFF2-40B4-BE49-F238E27FC236}">
                <a16:creationId xmlns:a16="http://schemas.microsoft.com/office/drawing/2014/main" id="{F8DE4608-D6DF-ACD7-64D8-BF1B11331A7F}"/>
              </a:ext>
            </a:extLst>
          </p:cNvPr>
          <p:cNvPicPr>
            <a:picLocks noChangeAspect="1"/>
          </p:cNvPicPr>
          <p:nvPr/>
        </p:nvPicPr>
        <p:blipFill>
          <a:blip r:embed="rId14"/>
          <a:stretch>
            <a:fillRect/>
          </a:stretch>
        </p:blipFill>
        <p:spPr>
          <a:xfrm>
            <a:off x="4255114" y="4959355"/>
            <a:ext cx="1475990" cy="761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jungle.jpg"/>
          <p:cNvPicPr>
            <a:picLocks noChangeAspect="1"/>
          </p:cNvPicPr>
          <p:nvPr/>
        </p:nvPicPr>
        <p:blipFill>
          <a:blip r:embed="rId3">
            <a:alphaModFix/>
          </a:blip>
          <a:srcRect t="3799" r="3" b="3"/>
          <a:stretch/>
        </p:blipFill>
        <p:spPr>
          <a:xfrm>
            <a:off x="3410952" y="-5"/>
            <a:ext cx="5733047" cy="3681406"/>
          </a:xfrm>
          <a:prstGeom prst="rect">
            <a:avLst/>
          </a:prstGeom>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78130" y="187890"/>
            <a:ext cx="4046934" cy="1335815"/>
          </a:xfr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lgn="l" defTabSz="914400">
              <a:lnSpc>
                <a:spcPct val="90000"/>
              </a:lnSpc>
            </a:pPr>
            <a:r>
              <a:rPr lang="en-US" kern="1200" dirty="0">
                <a:solidFill>
                  <a:schemeClr val="bg1"/>
                </a:solidFill>
                <a:latin typeface="+mj-lt"/>
                <a:ea typeface="+mj-ea"/>
                <a:cs typeface="+mj-cs"/>
              </a:rPr>
              <a:t>Gestion de </a:t>
            </a:r>
            <a:r>
              <a:rPr lang="en-US" kern="1200" dirty="0" err="1">
                <a:solidFill>
                  <a:schemeClr val="bg1"/>
                </a:solidFill>
                <a:latin typeface="+mj-lt"/>
                <a:ea typeface="+mj-ea"/>
                <a:cs typeface="+mj-cs"/>
              </a:rPr>
              <a:t>projet</a:t>
            </a:r>
            <a:r>
              <a:rPr lang="en-US" kern="1200" dirty="0">
                <a:solidFill>
                  <a:schemeClr val="bg1"/>
                </a:solidFill>
                <a:latin typeface="+mj-lt"/>
                <a:ea typeface="+mj-ea"/>
                <a:cs typeface="+mj-cs"/>
              </a:rPr>
              <a:t> : Trello</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3681408"/>
            <a:ext cx="85153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exte, capture d’écran, logiciel, Icône d’ordinateur&#10;&#10;Description générée automatiquement">
            <a:extLst>
              <a:ext uri="{FF2B5EF4-FFF2-40B4-BE49-F238E27FC236}">
                <a16:creationId xmlns:a16="http://schemas.microsoft.com/office/drawing/2014/main" id="{2BBFECEC-FDEF-C634-493D-7A347E15927E}"/>
              </a:ext>
            </a:extLst>
          </p:cNvPr>
          <p:cNvPicPr>
            <a:picLocks noChangeAspect="1"/>
          </p:cNvPicPr>
          <p:nvPr/>
        </p:nvPicPr>
        <p:blipFill>
          <a:blip r:embed="rId4"/>
          <a:stretch>
            <a:fillRect/>
          </a:stretch>
        </p:blipFill>
        <p:spPr>
          <a:xfrm>
            <a:off x="101087" y="2199040"/>
            <a:ext cx="8941826" cy="39811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jungle.jpg"/>
          <p:cNvPicPr>
            <a:picLocks noChangeAspect="1"/>
          </p:cNvPicPr>
          <p:nvPr/>
        </p:nvPicPr>
        <p:blipFill>
          <a:blip r:embed="rId3"/>
          <a:srcRect t="24525" r="-2" b="3595"/>
          <a:stretch/>
        </p:blipFill>
        <p:spPr>
          <a:xfrm>
            <a:off x="4159918" y="-1"/>
            <a:ext cx="4984081" cy="2391331"/>
          </a:xfrm>
          <a:prstGeom prst="rect">
            <a:avLst/>
          </a:prstGeom>
        </p:spPr>
      </p:pic>
      <p:sp>
        <p:nvSpPr>
          <p:cNvPr id="29" name="Rectangle 28">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9918" y="413681"/>
            <a:ext cx="3481223" cy="923866"/>
          </a:xfrm>
        </p:spPr>
        <p:style>
          <a:lnRef idx="0">
            <a:scrgbClr r="0" g="0" b="0"/>
          </a:lnRef>
          <a:fillRef idx="0">
            <a:scrgbClr r="0" g="0" b="0"/>
          </a:fillRef>
          <a:effectRef idx="0">
            <a:scrgbClr r="0" g="0" b="0"/>
          </a:effectRef>
          <a:fontRef idx="minor">
            <a:schemeClr val="lt1"/>
          </a:fontRef>
        </p:style>
        <p:txBody>
          <a:bodyPr anchor="b">
            <a:normAutofit/>
          </a:bodyPr>
          <a:lstStyle/>
          <a:p>
            <a:r>
              <a:rPr lang="fr-FR" dirty="0">
                <a:solidFill>
                  <a:schemeClr val="bg1"/>
                </a:solidFill>
              </a:rPr>
              <a:t>Git &amp; GitHub</a:t>
            </a:r>
          </a:p>
        </p:txBody>
      </p:sp>
      <p:cxnSp>
        <p:nvCxnSpPr>
          <p:cNvPr id="31" name="Straight Connector 30">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751" y="2397906"/>
            <a:ext cx="82532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39348" y="2492080"/>
            <a:ext cx="3481223" cy="3015849"/>
          </a:xfrm>
        </p:spPr>
        <p:style>
          <a:lnRef idx="0">
            <a:scrgbClr r="0" g="0" b="0"/>
          </a:lnRef>
          <a:fillRef idx="0">
            <a:scrgbClr r="0" g="0" b="0"/>
          </a:fillRef>
          <a:effectRef idx="0">
            <a:scrgbClr r="0" g="0" b="0"/>
          </a:effectRef>
          <a:fontRef idx="minor">
            <a:schemeClr val="lt1"/>
          </a:fontRef>
        </p:style>
        <p:txBody>
          <a:bodyPr>
            <a:normAutofit/>
          </a:bodyPr>
          <a:lstStyle/>
          <a:p>
            <a:r>
              <a:rPr lang="fr-FR" sz="1700" dirty="0">
                <a:solidFill>
                  <a:schemeClr val="bg1"/>
                </a:solidFill>
              </a:rPr>
              <a:t>Branche Main -&gt; Branche de production</a:t>
            </a:r>
          </a:p>
          <a:p>
            <a:r>
              <a:rPr lang="fr-FR" sz="1700" dirty="0">
                <a:solidFill>
                  <a:schemeClr val="bg1"/>
                </a:solidFill>
              </a:rPr>
              <a:t>Branche Dev -&gt; Branche de développement</a:t>
            </a:r>
          </a:p>
          <a:p>
            <a:r>
              <a:rPr lang="fr-FR" sz="1700" dirty="0">
                <a:solidFill>
                  <a:schemeClr val="bg1"/>
                </a:solidFill>
              </a:rPr>
              <a:t>Branche XXX -&gt; Une branche par fonctionnalités</a:t>
            </a:r>
          </a:p>
        </p:txBody>
      </p:sp>
      <p:pic>
        <p:nvPicPr>
          <p:cNvPr id="8" name="Image 7" descr="Une image contenant capture d’écran, Police, cercle, Graphique&#10;&#10;Description générée automatiquement">
            <a:extLst>
              <a:ext uri="{FF2B5EF4-FFF2-40B4-BE49-F238E27FC236}">
                <a16:creationId xmlns:a16="http://schemas.microsoft.com/office/drawing/2014/main" id="{73E272CE-868D-81FC-8823-71FFEBEFE1D7}"/>
              </a:ext>
            </a:extLst>
          </p:cNvPr>
          <p:cNvPicPr>
            <a:picLocks noChangeAspect="1"/>
          </p:cNvPicPr>
          <p:nvPr/>
        </p:nvPicPr>
        <p:blipFill>
          <a:blip r:embed="rId4"/>
          <a:stretch>
            <a:fillRect/>
          </a:stretch>
        </p:blipFill>
        <p:spPr>
          <a:xfrm>
            <a:off x="3820571" y="2805011"/>
            <a:ext cx="5048955" cy="3286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1701</TotalTime>
  <Words>1872</Words>
  <Application>Microsoft Office PowerPoint</Application>
  <PresentationFormat>Affichage à l'écran (4:3)</PresentationFormat>
  <Paragraphs>247</Paragraphs>
  <Slides>42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42</vt:i4>
      </vt:variant>
    </vt:vector>
  </HeadingPairs>
  <TitlesOfParts>
    <vt:vector size="48" baseType="lpstr">
      <vt:lpstr>Aptos</vt:lpstr>
      <vt:lpstr>Arial</vt:lpstr>
      <vt:lpstr>Arial Unicode MS</vt:lpstr>
      <vt:lpstr>Calibri</vt:lpstr>
      <vt:lpstr>Wingdings</vt:lpstr>
      <vt:lpstr>Office Theme</vt:lpstr>
      <vt:lpstr>Projet Arcadia</vt:lpstr>
      <vt:lpstr>Déroulé de la présentation</vt:lpstr>
      <vt:lpstr>Présentation personnelle</vt:lpstr>
      <vt:lpstr>Présentation du projet </vt:lpstr>
      <vt:lpstr>Zoo Arcadia</vt:lpstr>
      <vt:lpstr>Cahier des charges </vt:lpstr>
      <vt:lpstr>Stack Technique</vt:lpstr>
      <vt:lpstr>Gestion de projet : Trello</vt:lpstr>
      <vt:lpstr>Git &amp; GitHub</vt:lpstr>
      <vt:lpstr>Conception Graphique</vt:lpstr>
      <vt:lpstr>Charte Graphique</vt:lpstr>
      <vt:lpstr>Wireframe</vt:lpstr>
      <vt:lpstr>Mokup (maquettes)</vt:lpstr>
      <vt:lpstr>Modèle conceptuel de données</vt:lpstr>
      <vt:lpstr>MCD</vt:lpstr>
      <vt:lpstr>Création de la base de données</vt:lpstr>
      <vt:lpstr>Création d’un projet Symfony </vt:lpstr>
      <vt:lpstr>Modification du fichier .env</vt:lpstr>
      <vt:lpstr>Relations</vt:lpstr>
      <vt:lpstr>Dynamiser l’interface pour consulter les animaux </vt:lpstr>
      <vt:lpstr>Utilisation de Fetch pour traiter la réponse Json</vt:lpstr>
      <vt:lpstr>Cycle de vie d’une fonctionnalité</vt:lpstr>
      <vt:lpstr>Déposer un avis avec pseudo et faille XSS </vt:lpstr>
      <vt:lpstr>Etapes =&gt;</vt:lpstr>
      <vt:lpstr>Développement</vt:lpstr>
      <vt:lpstr>Développement</vt:lpstr>
      <vt:lpstr>Développement</vt:lpstr>
      <vt:lpstr>Développement des tests</vt:lpstr>
      <vt:lpstr>Intégration continue</vt:lpstr>
      <vt:lpstr>Déploiement continue</vt:lpstr>
      <vt:lpstr>Déploiement continue</vt:lpstr>
      <vt:lpstr>Mécanismes de sécurité</vt:lpstr>
      <vt:lpstr>Introduction à Docker</vt:lpstr>
      <vt:lpstr>Concepts Clés de Docker</vt:lpstr>
      <vt:lpstr>Commandes Docker Essentielles</vt:lpstr>
      <vt:lpstr>Avantages et Limites</vt:lpstr>
      <vt:lpstr>RGPD (Règlement Général sur la Protection des Données)</vt:lpstr>
      <vt:lpstr>Vérification de la qualité du code:</vt:lpstr>
      <vt:lpstr>Veille technologique</vt:lpstr>
      <vt:lpstr>Remerciements</vt:lpstr>
      <vt:lpstr>Présentation PowerPoint</vt:lpstr>
      <vt:lpstr>Arcadia a été un défi enrichissant qui m’a permis de développer des compétences variées. Ce projet reflète mon aptitude à concevoir, développer et déployer des solutions web complexes, tout en respectant les normes de sécurité et de gestion des données.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René</dc:creator>
  <cp:keywords/>
  <dc:description>generated using python-pptx</dc:description>
  <cp:lastModifiedBy>René Leliard</cp:lastModifiedBy>
  <cp:revision>3</cp:revision>
  <dcterms:created xsi:type="dcterms:W3CDTF">2013-01-27T09:14:16Z</dcterms:created>
  <dcterms:modified xsi:type="dcterms:W3CDTF">2024-11-20T20:11:28Z</dcterms:modified>
  <cp:category/>
</cp:coreProperties>
</file>